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60"/>
  </p:sldMasterIdLst>
  <p:notesMasterIdLst>
    <p:notesMasterId r:id="rId62"/>
  </p:notesMasterIdLst>
  <p:handoutMasterIdLst>
    <p:handoutMasterId r:id="rId63"/>
  </p:handoutMasterIdLst>
  <p:sldIdLst>
    <p:sldId id="262" r:id="rId61"/>
  </p:sldIdLst>
  <p:sldSz cx="12192000" cy="6858000"/>
  <p:notesSz cx="6858000" cy="9144000"/>
  <p:custDataLst>
    <p:custData r:id="rId59"/>
    <p:tags r:id="rId64"/>
  </p:custDataLst>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ringer, Adam" initials="SA" lastIdx="13" clrIdx="0">
    <p:extLst>
      <p:ext uri="{19B8F6BF-5375-455C-9EA6-DF929625EA0E}">
        <p15:presenceInfo xmlns:p15="http://schemas.microsoft.com/office/powerpoint/2012/main" userId="S::adam.stringer@lippincott.com::7e8bf982-08f3-4205-8544-04909412e7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244FB8-F649-4126-89C2-24B711C49110}" v="105" dt="2024-01-25T16:47:57.942"/>
  </p1510:revLst>
</p1510:revInfo>
</file>

<file path=ppt/tableStyles.xml><?xml version="1.0" encoding="utf-8"?>
<a:tblStyleLst xmlns:a="http://schemas.openxmlformats.org/drawingml/2006/main" def="{C1A551C0-2021-AC11-E31C-4D4D43000001}">
  <a:tblStyle styleId="{C1A551C0-2021-AC11-E31C-4D4D43000001}" styleName="MMC 2021 Brand Table 1">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12700" cmpd="sng">
              <a:solidFill>
                <a:srgbClr val="949494"/>
              </a:solidFill>
            </a:ln>
          </a:insideH>
          <a:insideV>
            <a:ln w="12700" cmpd="sng">
              <a:noFill/>
            </a:ln>
          </a:insideV>
        </a:tcBdr>
        <a:fill>
          <a:solidFill>
            <a:schemeClr val="lt1">
              <a:tint val="100000"/>
            </a:schemeClr>
          </a:solidFill>
        </a:fill>
      </a:tcStyle>
    </a:wholeTbl>
    <a:band1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fill>
          <a:solidFill>
            <a:srgbClr val="F0F0F0"/>
          </a:solidFill>
        </a:fill>
      </a:tcStyle>
    </a:band1H>
    <a:band2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tcStyle>
    </a:band2H>
    <a:band1V>
      <a:tcStyle>
        <a:tcBdr/>
        <a:fill>
          <a:solidFill>
            <a:srgbClr val="F0F0F0"/>
          </a:solidFill>
        </a:fill>
      </a:tcStyle>
    </a:band1V>
    <a:band2V>
      <a:tcStyle>
        <a:tcBdr/>
      </a:tcStyle>
    </a:band2V>
    <a:lastCol>
      <a:tcTxStyle b="on">
        <a:fontRef idx="minor">
          <a:prstClr val="black"/>
        </a:fontRef>
        <a:schemeClr val="bg1"/>
      </a:tcTxStyle>
      <a:tcStyle>
        <a:tcBdr>
          <a:insideH>
            <a:ln w="12700" cmpd="sng">
              <a:solidFill>
                <a:srgbClr val="FFFFFF"/>
              </a:solidFill>
            </a:ln>
          </a:insideH>
        </a:tcBdr>
        <a:fill>
          <a:solidFill>
            <a:schemeClr val="accent1">
              <a:tint val="100000"/>
            </a:schemeClr>
          </a:solidFill>
        </a:fill>
      </a:tcStyle>
    </a:lastCol>
    <a:firstCol>
      <a:tcTxStyle b="on">
        <a:fontRef idx="minor">
          <a:prstClr val="black"/>
        </a:fontRef>
        <a:schemeClr val="bg1"/>
      </a:tcTxStyle>
      <a:tcStyle>
        <a:tcBdr>
          <a:insideH>
            <a:ln w="12700" cmpd="sng">
              <a:solidFill>
                <a:srgbClr val="FFFFFF"/>
              </a:solidFill>
            </a:ln>
          </a:insideH>
        </a:tcBdr>
        <a:fill>
          <a:solidFill>
            <a:schemeClr val="accent1"/>
          </a:solidFill>
        </a:fill>
      </a:tcStyle>
    </a:firstCol>
    <a:lastRow>
      <a:tcTxStyle b="on">
        <a:fontRef idx="minor">
          <a:schemeClr val="bg1"/>
        </a:fontRef>
        <a:schemeClr val="bg1"/>
      </a:tcTxStyle>
      <a:tcStyle>
        <a:tcBdr/>
        <a:fill>
          <a:solidFill>
            <a:srgbClr val="565656"/>
          </a:solidFill>
        </a:fill>
      </a:tcStyle>
    </a:lastRow>
    <a:firstRow>
      <a:tcTxStyle b="on">
        <a:fontRef idx="minor">
          <a:schemeClr val="bg1"/>
        </a:fontRef>
        <a:schemeClr val="bg1"/>
      </a:tcTxStyle>
      <a:tcStyle>
        <a:tcBdr/>
        <a:fill>
          <a:solidFill>
            <a:srgbClr val="002C77"/>
          </a:solidFill>
        </a:fill>
      </a:tcStyle>
    </a:firstRow>
  </a:tblStyle>
  <a:tblStyle styleId="{C1A551C0-2021-AC11-E31C-4D4D43000002}" styleName="MMC 2021 Brand Table 2">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12700" cmpd="sng">
              <a:solidFill>
                <a:srgbClr val="949494"/>
              </a:solidFill>
            </a:ln>
          </a:insideH>
          <a:insideV>
            <a:ln w="12700" cmpd="sng">
              <a:noFill/>
            </a:ln>
          </a:insideV>
        </a:tcBdr>
        <a:fill>
          <a:solidFill>
            <a:schemeClr val="lt1">
              <a:tint val="100000"/>
            </a:schemeClr>
          </a:solidFill>
        </a:fill>
      </a:tcStyle>
    </a:wholeTbl>
    <a:lastCol>
      <a:tcTxStyle b="on">
        <a:fontRef idx="minor">
          <a:prstClr val="black"/>
        </a:fontRef>
        <a:schemeClr val="dk1"/>
      </a:tcTxStyle>
      <a:tcStyle>
        <a:tcBdr/>
        <a:fill>
          <a:solidFill>
            <a:schemeClr val="lt1">
              <a:tint val="100000"/>
            </a:schemeClr>
          </a:solidFill>
        </a:fill>
      </a:tcStyle>
    </a:lastCol>
    <a:firstCol>
      <a:tcTxStyle b="on">
        <a:fontRef idx="minor">
          <a:prstClr val="black"/>
        </a:fontRef>
        <a:schemeClr val="dk1"/>
      </a:tcTxStyle>
      <a:tcStyle>
        <a:tcBdr/>
        <a:fill>
          <a:solidFill>
            <a:schemeClr val="lt1">
              <a:tint val="100000"/>
            </a:schemeClr>
          </a:solidFill>
        </a:fill>
      </a:tcStyle>
    </a:firstCol>
    <a:lastRow>
      <a:tcTxStyle>
        <a:fontRef idx="minor">
          <a:prstClr val="black"/>
        </a:fontRef>
        <a:schemeClr val="dk1"/>
      </a:tcTxStyle>
      <a:tcStyle>
        <a:tcBdr>
          <a:left>
            <a:ln w="12700" cmpd="sng">
              <a:noFill/>
            </a:ln>
          </a:left>
          <a:right>
            <a:ln w="12700" cmpd="sng">
              <a:noFill/>
            </a:ln>
          </a:right>
          <a:top>
            <a:ln w="28575" cmpd="sng">
              <a:solidFill>
                <a:srgbClr val="565656"/>
              </a:solidFill>
            </a:ln>
          </a:top>
          <a:bottom>
            <a:ln w="28575" cmpd="sng">
              <a:solidFill>
                <a:srgbClr val="565656"/>
              </a:solidFill>
            </a:ln>
          </a:bottom>
          <a:insideH>
            <a:ln w="28575" cmpd="sng">
              <a:solidFill>
                <a:srgbClr val="565656"/>
              </a:solidFill>
            </a:ln>
          </a:insideH>
          <a:insideV>
            <a:ln w="12700" cmpd="sng">
              <a:noFill/>
            </a:ln>
          </a:insideV>
        </a:tcBdr>
        <a:fill>
          <a:solidFill>
            <a:schemeClr val="lt1">
              <a:tint val="100000"/>
            </a:schemeClr>
          </a:solidFill>
        </a:fill>
      </a:tcStyle>
    </a:lastRow>
    <a:firstRow>
      <a:tcTxStyle b="on">
        <a:fontRef idx="minor">
          <a:schemeClr val="bg1"/>
        </a:fontRef>
        <a:srgbClr val="002C77"/>
      </a:tcTxStyle>
      <a:tcStyle>
        <a:tcBdr/>
        <a:fill>
          <a:solidFill>
            <a:schemeClr val="lt1">
              <a:tint val="10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85" autoAdjust="0"/>
    <p:restoredTop sz="96327"/>
  </p:normalViewPr>
  <p:slideViewPr>
    <p:cSldViewPr snapToGrid="0" snapToObjects="1">
      <p:cViewPr varScale="1">
        <p:scale>
          <a:sx n="110" d="100"/>
          <a:sy n="110" d="100"/>
        </p:scale>
        <p:origin x="966" y="108"/>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00" d="100"/>
          <a:sy n="100" d="100"/>
        </p:scale>
        <p:origin x="3336" y="17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handoutMaster" Target="handoutMasters/handoutMaster1.xml"/><Relationship Id="rId68" Type="http://schemas.openxmlformats.org/officeDocument/2006/relationships/theme" Target="theme/theme1.xml"/><Relationship Id="rId7" Type="http://schemas.openxmlformats.org/officeDocument/2006/relationships/customXml" Target="../customXml/item7.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presProps" Target="presProps.xml"/><Relationship Id="rId5" Type="http://schemas.openxmlformats.org/officeDocument/2006/relationships/customXml" Target="../customXml/item5.xml"/><Relationship Id="rId61" Type="http://schemas.openxmlformats.org/officeDocument/2006/relationships/slide" Target="slides/slide1.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tags" Target="tags/tag1.xml"/><Relationship Id="rId69"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customXml" Target="../customXml/item5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viewProps" Target="viewProps.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notesMaster" Target="notesMasters/notesMaster1.xml"/><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slideMaster" Target="slideMasters/slideMaster1.xml"/><Relationship Id="rId65"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d, John" userId="dc28287c-fbbf-4a67-91a9-1a26a329b0c1" providerId="ADAL" clId="{81244FB8-F649-4126-89C2-24B711C49110}"/>
    <pc:docChg chg="custSel addSld delSld modSld sldOrd modMainMaster">
      <pc:chgData name="Land, John" userId="dc28287c-fbbf-4a67-91a9-1a26a329b0c1" providerId="ADAL" clId="{81244FB8-F649-4126-89C2-24B711C49110}" dt="2024-01-29T23:01:04.128" v="517" actId="403"/>
      <pc:docMkLst>
        <pc:docMk/>
      </pc:docMkLst>
      <pc:sldChg chg="delSp modSp mod">
        <pc:chgData name="Land, John" userId="dc28287c-fbbf-4a67-91a9-1a26a329b0c1" providerId="ADAL" clId="{81244FB8-F649-4126-89C2-24B711C49110}" dt="2024-01-29T23:01:04.128" v="517" actId="403"/>
        <pc:sldMkLst>
          <pc:docMk/>
          <pc:sldMk cId="1785257464" sldId="262"/>
        </pc:sldMkLst>
        <pc:spChg chg="del">
          <ac:chgData name="Land, John" userId="dc28287c-fbbf-4a67-91a9-1a26a329b0c1" providerId="ADAL" clId="{81244FB8-F649-4126-89C2-24B711C49110}" dt="2024-01-29T23:00:46.005" v="515" actId="478"/>
          <ac:spMkLst>
            <pc:docMk/>
            <pc:sldMk cId="1785257464" sldId="262"/>
            <ac:spMk id="4" creationId="{00000000-0000-0000-0000-000000000000}"/>
          </ac:spMkLst>
        </pc:spChg>
        <pc:spChg chg="mod">
          <ac:chgData name="Land, John" userId="dc28287c-fbbf-4a67-91a9-1a26a329b0c1" providerId="ADAL" clId="{81244FB8-F649-4126-89C2-24B711C49110}" dt="2024-01-29T23:01:04.128" v="517" actId="403"/>
          <ac:spMkLst>
            <pc:docMk/>
            <pc:sldMk cId="1785257464" sldId="262"/>
            <ac:spMk id="9" creationId="{00000000-0000-0000-0000-000000000000}"/>
          </ac:spMkLst>
        </pc:spChg>
      </pc:sldChg>
      <pc:sldChg chg="addSp delSp modSp add del mod">
        <pc:chgData name="Land, John" userId="dc28287c-fbbf-4a67-91a9-1a26a329b0c1" providerId="ADAL" clId="{81244FB8-F649-4126-89C2-24B711C49110}" dt="2024-01-29T23:00:40.142" v="513" actId="47"/>
        <pc:sldMkLst>
          <pc:docMk/>
          <pc:sldMk cId="3862007508" sldId="263"/>
        </pc:sldMkLst>
        <pc:spChg chg="add del mod">
          <ac:chgData name="Land, John" userId="dc28287c-fbbf-4a67-91a9-1a26a329b0c1" providerId="ADAL" clId="{81244FB8-F649-4126-89C2-24B711C49110}" dt="2024-01-25T16:36:10.990" v="34" actId="478"/>
          <ac:spMkLst>
            <pc:docMk/>
            <pc:sldMk cId="3862007508" sldId="263"/>
            <ac:spMk id="6" creationId="{C7B634E2-CA65-2248-F031-C0AD3FA45177}"/>
          </ac:spMkLst>
        </pc:spChg>
        <pc:spChg chg="add mod">
          <ac:chgData name="Land, John" userId="dc28287c-fbbf-4a67-91a9-1a26a329b0c1" providerId="ADAL" clId="{81244FB8-F649-4126-89C2-24B711C49110}" dt="2024-01-25T16:37:09.587" v="65" actId="207"/>
          <ac:spMkLst>
            <pc:docMk/>
            <pc:sldMk cId="3862007508" sldId="263"/>
            <ac:spMk id="7" creationId="{B464D9CD-1362-FB75-C72B-842B4950ED33}"/>
          </ac:spMkLst>
        </pc:spChg>
        <pc:spChg chg="mod">
          <ac:chgData name="Land, John" userId="dc28287c-fbbf-4a67-91a9-1a26a329b0c1" providerId="ADAL" clId="{81244FB8-F649-4126-89C2-24B711C49110}" dt="2024-01-25T16:35:00.323" v="10" actId="20577"/>
          <ac:spMkLst>
            <pc:docMk/>
            <pc:sldMk cId="3862007508" sldId="263"/>
            <ac:spMk id="8" creationId="{00000000-0000-0000-0000-000000000000}"/>
          </ac:spMkLst>
        </pc:spChg>
        <pc:spChg chg="del">
          <ac:chgData name="Land, John" userId="dc28287c-fbbf-4a67-91a9-1a26a329b0c1" providerId="ADAL" clId="{81244FB8-F649-4126-89C2-24B711C49110}" dt="2024-01-25T16:36:08.015" v="33" actId="478"/>
          <ac:spMkLst>
            <pc:docMk/>
            <pc:sldMk cId="3862007508" sldId="263"/>
            <ac:spMk id="9" creationId="{00000000-0000-0000-0000-000000000000}"/>
          </ac:spMkLst>
        </pc:spChg>
        <pc:spChg chg="mod">
          <ac:chgData name="Land, John" userId="dc28287c-fbbf-4a67-91a9-1a26a329b0c1" providerId="ADAL" clId="{81244FB8-F649-4126-89C2-24B711C49110}" dt="2024-01-25T16:35:26.498" v="28" actId="20577"/>
          <ac:spMkLst>
            <pc:docMk/>
            <pc:sldMk cId="3862007508" sldId="263"/>
            <ac:spMk id="10" creationId="{00000000-0000-0000-0000-000000000000}"/>
          </ac:spMkLst>
        </pc:spChg>
        <pc:spChg chg="add mod">
          <ac:chgData name="Land, John" userId="dc28287c-fbbf-4a67-91a9-1a26a329b0c1" providerId="ADAL" clId="{81244FB8-F649-4126-89C2-24B711C49110}" dt="2024-01-25T16:37:27.868" v="67" actId="207"/>
          <ac:spMkLst>
            <pc:docMk/>
            <pc:sldMk cId="3862007508" sldId="263"/>
            <ac:spMk id="11" creationId="{FECA42C7-FE2B-7858-5BA3-7BC055218421}"/>
          </ac:spMkLst>
        </pc:spChg>
        <pc:spChg chg="add mod">
          <ac:chgData name="Land, John" userId="dc28287c-fbbf-4a67-91a9-1a26a329b0c1" providerId="ADAL" clId="{81244FB8-F649-4126-89C2-24B711C49110}" dt="2024-01-25T16:37:27.868" v="67" actId="207"/>
          <ac:spMkLst>
            <pc:docMk/>
            <pc:sldMk cId="3862007508" sldId="263"/>
            <ac:spMk id="12" creationId="{9FDE34CF-0180-827A-9C8E-46BC6A3B3F4B}"/>
          </ac:spMkLst>
        </pc:spChg>
        <pc:spChg chg="add mod">
          <ac:chgData name="Land, John" userId="dc28287c-fbbf-4a67-91a9-1a26a329b0c1" providerId="ADAL" clId="{81244FB8-F649-4126-89C2-24B711C49110}" dt="2024-01-25T16:37:42.712" v="68" actId="20577"/>
          <ac:spMkLst>
            <pc:docMk/>
            <pc:sldMk cId="3862007508" sldId="263"/>
            <ac:spMk id="14" creationId="{2EA14AB7-92E9-2AC2-B2E9-3BC51BB1666F}"/>
          </ac:spMkLst>
        </pc:spChg>
        <pc:spChg chg="add mod">
          <ac:chgData name="Land, John" userId="dc28287c-fbbf-4a67-91a9-1a26a329b0c1" providerId="ADAL" clId="{81244FB8-F649-4126-89C2-24B711C49110}" dt="2024-01-25T16:48:14.649" v="511" actId="20577"/>
          <ac:spMkLst>
            <pc:docMk/>
            <pc:sldMk cId="3862007508" sldId="263"/>
            <ac:spMk id="15" creationId="{7322B2D6-BD64-E5B1-F7C3-F267E5DA9F30}"/>
          </ac:spMkLst>
        </pc:spChg>
        <pc:spChg chg="add mod">
          <ac:chgData name="Land, John" userId="dc28287c-fbbf-4a67-91a9-1a26a329b0c1" providerId="ADAL" clId="{81244FB8-F649-4126-89C2-24B711C49110}" dt="2024-01-25T16:37:09.587" v="65" actId="207"/>
          <ac:spMkLst>
            <pc:docMk/>
            <pc:sldMk cId="3862007508" sldId="263"/>
            <ac:spMk id="17" creationId="{96D0C94E-1D83-A592-B49E-EEF9CFD9FB0A}"/>
          </ac:spMkLst>
        </pc:spChg>
        <pc:picChg chg="add mod modCrop">
          <ac:chgData name="Land, John" userId="dc28287c-fbbf-4a67-91a9-1a26a329b0c1" providerId="ADAL" clId="{81244FB8-F649-4126-89C2-24B711C49110}" dt="2024-01-25T16:35:57.354" v="32" actId="732"/>
          <ac:picMkLst>
            <pc:docMk/>
            <pc:sldMk cId="3862007508" sldId="263"/>
            <ac:picMk id="2" creationId="{AEE87824-72FA-07F5-DB22-AECD53B9037B}"/>
          </ac:picMkLst>
        </pc:picChg>
        <pc:cxnChg chg="add mod">
          <ac:chgData name="Land, John" userId="dc28287c-fbbf-4a67-91a9-1a26a329b0c1" providerId="ADAL" clId="{81244FB8-F649-4126-89C2-24B711C49110}" dt="2024-01-25T16:36:32.787" v="45" actId="1036"/>
          <ac:cxnSpMkLst>
            <pc:docMk/>
            <pc:sldMk cId="3862007508" sldId="263"/>
            <ac:cxnSpMk id="13" creationId="{E472659B-7BEA-CBC3-D6D7-A3E319D20192}"/>
          </ac:cxnSpMkLst>
        </pc:cxnChg>
        <pc:cxnChg chg="add mod">
          <ac:chgData name="Land, John" userId="dc28287c-fbbf-4a67-91a9-1a26a329b0c1" providerId="ADAL" clId="{81244FB8-F649-4126-89C2-24B711C49110}" dt="2024-01-25T16:47:57.941" v="502" actId="1035"/>
          <ac:cxnSpMkLst>
            <pc:docMk/>
            <pc:sldMk cId="3862007508" sldId="263"/>
            <ac:cxnSpMk id="16" creationId="{E409A28F-BF7F-42CE-CDE2-6103309F0C9B}"/>
          </ac:cxnSpMkLst>
        </pc:cxnChg>
      </pc:sldChg>
      <pc:sldChg chg="delSp modSp new del mod ord">
        <pc:chgData name="Land, John" userId="dc28287c-fbbf-4a67-91a9-1a26a329b0c1" providerId="ADAL" clId="{81244FB8-F649-4126-89C2-24B711C49110}" dt="2024-01-29T23:00:36.987" v="512" actId="47"/>
        <pc:sldMkLst>
          <pc:docMk/>
          <pc:sldMk cId="3381748092" sldId="264"/>
        </pc:sldMkLst>
        <pc:spChg chg="mod">
          <ac:chgData name="Land, John" userId="dc28287c-fbbf-4a67-91a9-1a26a329b0c1" providerId="ADAL" clId="{81244FB8-F649-4126-89C2-24B711C49110}" dt="2024-01-25T16:41:45.111" v="197" actId="20577"/>
          <ac:spMkLst>
            <pc:docMk/>
            <pc:sldMk cId="3381748092" sldId="264"/>
            <ac:spMk id="2" creationId="{42AE114E-91E4-1F60-879C-0E20219A4724}"/>
          </ac:spMkLst>
        </pc:spChg>
        <pc:spChg chg="mod">
          <ac:chgData name="Land, John" userId="dc28287c-fbbf-4a67-91a9-1a26a329b0c1" providerId="ADAL" clId="{81244FB8-F649-4126-89C2-24B711C49110}" dt="2024-01-25T16:41:55.629" v="214" actId="20577"/>
          <ac:spMkLst>
            <pc:docMk/>
            <pc:sldMk cId="3381748092" sldId="264"/>
            <ac:spMk id="3" creationId="{A438CB63-86E5-2F6B-B6EF-9D99AA1BB653}"/>
          </ac:spMkLst>
        </pc:spChg>
        <pc:spChg chg="del">
          <ac:chgData name="Land, John" userId="dc28287c-fbbf-4a67-91a9-1a26a329b0c1" providerId="ADAL" clId="{81244FB8-F649-4126-89C2-24B711C49110}" dt="2024-01-25T16:42:04.839" v="215" actId="478"/>
          <ac:spMkLst>
            <pc:docMk/>
            <pc:sldMk cId="3381748092" sldId="264"/>
            <ac:spMk id="4" creationId="{4FDD10E1-CD3F-7E92-D97E-E51EA0251431}"/>
          </ac:spMkLst>
        </pc:spChg>
      </pc:sldChg>
      <pc:sldChg chg="new del">
        <pc:chgData name="Land, John" userId="dc28287c-fbbf-4a67-91a9-1a26a329b0c1" providerId="ADAL" clId="{81244FB8-F649-4126-89C2-24B711C49110}" dt="2024-01-29T23:00:40.955" v="514" actId="47"/>
        <pc:sldMkLst>
          <pc:docMk/>
          <pc:sldMk cId="1097877786" sldId="265"/>
        </pc:sldMkLst>
      </pc:sldChg>
      <pc:sldMasterChg chg="modSp mod setBg modSldLayout">
        <pc:chgData name="Land, John" userId="dc28287c-fbbf-4a67-91a9-1a26a329b0c1" providerId="ADAL" clId="{81244FB8-F649-4126-89C2-24B711C49110}" dt="2024-01-25T16:41:30.177" v="186"/>
        <pc:sldMasterMkLst>
          <pc:docMk/>
          <pc:sldMasterMk cId="577282148" sldId="2147483660"/>
        </pc:sldMasterMkLst>
        <pc:spChg chg="mod modVis">
          <ac:chgData name="Land, John" userId="dc28287c-fbbf-4a67-91a9-1a26a329b0c1" providerId="ADAL" clId="{81244FB8-F649-4126-89C2-24B711C49110}" dt="2024-01-25T16:41:30.177" v="186"/>
          <ac:spMkLst>
            <pc:docMk/>
            <pc:sldMasterMk cId="577282148" sldId="2147483660"/>
            <ac:spMk id="2" creationId="{00000000-0000-0000-0000-000000000000}"/>
          </ac:spMkLst>
        </pc:spChg>
        <pc:picChg chg="mod modVis">
          <ac:chgData name="Land, John" userId="dc28287c-fbbf-4a67-91a9-1a26a329b0c1" providerId="ADAL" clId="{81244FB8-F649-4126-89C2-24B711C49110}" dt="2024-01-25T16:41:25.778" v="92"/>
          <ac:picMkLst>
            <pc:docMk/>
            <pc:sldMasterMk cId="577282148" sldId="2147483660"/>
            <ac:picMk id="6" creationId="{00000000-0000-0000-0000-000000000000}"/>
          </ac:picMkLst>
        </pc:picChg>
        <pc:picChg chg="mod modVis">
          <ac:chgData name="Land, John" userId="dc28287c-fbbf-4a67-91a9-1a26a329b0c1" providerId="ADAL" clId="{81244FB8-F649-4126-89C2-24B711C49110}" dt="2024-01-25T16:41:25.776" v="90"/>
          <ac:picMkLst>
            <pc:docMk/>
            <pc:sldMasterMk cId="577282148" sldId="2147483660"/>
            <ac:picMk id="7" creationId="{00000000-0000-0000-0000-000000000000}"/>
          </ac:picMkLst>
        </pc:picChg>
        <pc:sldLayoutChg chg="addSp modSp mod setBg">
          <pc:chgData name="Land, John" userId="dc28287c-fbbf-4a67-91a9-1a26a329b0c1" providerId="ADAL" clId="{81244FB8-F649-4126-89C2-24B711C49110}" dt="2024-01-25T16:41:29.332" v="145" actId="207"/>
          <pc:sldLayoutMkLst>
            <pc:docMk/>
            <pc:sldMasterMk cId="577282148" sldId="2147483660"/>
            <pc:sldLayoutMk cId="1583194702" sldId="2147483661"/>
          </pc:sldLayoutMkLst>
          <pc:spChg chg="mod">
            <ac:chgData name="Land, John" userId="dc28287c-fbbf-4a67-91a9-1a26a329b0c1" providerId="ADAL" clId="{81244FB8-F649-4126-89C2-24B711C49110}" dt="2024-01-25T16:41:29.182" v="122"/>
            <ac:spMkLst>
              <pc:docMk/>
              <pc:sldMasterMk cId="577282148" sldId="2147483660"/>
              <pc:sldLayoutMk cId="1583194702" sldId="2147483661"/>
              <ac:spMk id="2" creationId="{00000000-0000-0000-0000-000000000000}"/>
            </ac:spMkLst>
          </pc:spChg>
          <pc:spChg chg="mod">
            <ac:chgData name="Land, John" userId="dc28287c-fbbf-4a67-91a9-1a26a329b0c1" providerId="ADAL" clId="{81244FB8-F649-4126-89C2-24B711C49110}" dt="2024-01-25T16:41:29.226" v="135"/>
            <ac:spMkLst>
              <pc:docMk/>
              <pc:sldMasterMk cId="577282148" sldId="2147483660"/>
              <pc:sldLayoutMk cId="1583194702" sldId="2147483661"/>
              <ac:spMk id="3" creationId="{00000000-0000-0000-0000-000000000000}"/>
            </ac:spMkLst>
          </pc:spChg>
          <pc:spChg chg="mod modVis">
            <ac:chgData name="Land, John" userId="dc28287c-fbbf-4a67-91a9-1a26a329b0c1" providerId="ADAL" clId="{81244FB8-F649-4126-89C2-24B711C49110}" dt="2024-01-25T16:41:29.332" v="145" actId="207"/>
            <ac:spMkLst>
              <pc:docMk/>
              <pc:sldMasterMk cId="577282148" sldId="2147483660"/>
              <pc:sldLayoutMk cId="1583194702" sldId="2147483661"/>
              <ac:spMk id="4" creationId="{00000000-0000-0000-0000-000000000000}"/>
            </ac:spMkLst>
          </pc:spChg>
          <pc:spChg chg="mod">
            <ac:chgData name="Land, John" userId="dc28287c-fbbf-4a67-91a9-1a26a329b0c1" providerId="ADAL" clId="{81244FB8-F649-4126-89C2-24B711C49110}" dt="2024-01-25T16:41:29.277" v="139" actId="207"/>
            <ac:spMkLst>
              <pc:docMk/>
              <pc:sldMasterMk cId="577282148" sldId="2147483660"/>
              <pc:sldLayoutMk cId="1583194702" sldId="2147483661"/>
              <ac:spMk id="6" creationId="{8A000828-AFAC-3B45-BED9-82169A449934}"/>
            </ac:spMkLst>
          </pc:spChg>
          <pc:spChg chg="mod">
            <ac:chgData name="Land, John" userId="dc28287c-fbbf-4a67-91a9-1a26a329b0c1" providerId="ADAL" clId="{81244FB8-F649-4126-89C2-24B711C49110}" dt="2024-01-25T16:41:29.250" v="137"/>
            <ac:spMkLst>
              <pc:docMk/>
              <pc:sldMasterMk cId="577282148" sldId="2147483660"/>
              <pc:sldLayoutMk cId="1583194702" sldId="2147483661"/>
              <ac:spMk id="8" creationId="{DC5380E5-0D04-B449-9282-B817A683373F}"/>
            </ac:spMkLst>
          </pc:spChg>
          <pc:spChg chg="mod">
            <ac:chgData name="Land, John" userId="dc28287c-fbbf-4a67-91a9-1a26a329b0c1" providerId="ADAL" clId="{81244FB8-F649-4126-89C2-24B711C49110}" dt="2024-01-25T16:41:29.305" v="141" actId="207"/>
            <ac:spMkLst>
              <pc:docMk/>
              <pc:sldMasterMk cId="577282148" sldId="2147483660"/>
              <pc:sldLayoutMk cId="1583194702" sldId="2147483661"/>
              <ac:spMk id="9" creationId="{F5DB60D4-C4BB-8C4C-A2A4-B0EC5B5139BB}"/>
            </ac:spMkLst>
          </pc:spChg>
          <pc:picChg chg="mod modVis">
            <ac:chgData name="Land, John" userId="dc28287c-fbbf-4a67-91a9-1a26a329b0c1" providerId="ADAL" clId="{81244FB8-F649-4126-89C2-24B711C49110}" dt="2024-01-25T16:41:29.115" v="109"/>
            <ac:picMkLst>
              <pc:docMk/>
              <pc:sldMasterMk cId="577282148" sldId="2147483660"/>
              <pc:sldLayoutMk cId="1583194702" sldId="2147483661"/>
              <ac:picMk id="5" creationId="{00000000-0000-0000-0000-000000000000}"/>
            </ac:picMkLst>
          </pc:picChg>
          <pc:picChg chg="mod modVis">
            <ac:chgData name="Land, John" userId="dc28287c-fbbf-4a67-91a9-1a26a329b0c1" providerId="ADAL" clId="{81244FB8-F649-4126-89C2-24B711C49110}" dt="2024-01-25T16:41:29.114" v="107"/>
            <ac:picMkLst>
              <pc:docMk/>
              <pc:sldMasterMk cId="577282148" sldId="2147483660"/>
              <pc:sldLayoutMk cId="1583194702" sldId="2147483661"/>
              <ac:picMk id="7" creationId="{00000000-0000-0000-0000-000000000000}"/>
            </ac:picMkLst>
          </pc:picChg>
          <pc:picChg chg="add mod ord">
            <ac:chgData name="Land, John" userId="dc28287c-fbbf-4a67-91a9-1a26a329b0c1" providerId="ADAL" clId="{81244FB8-F649-4126-89C2-24B711C49110}" dt="2024-01-25T16:41:29.041" v="105"/>
            <ac:picMkLst>
              <pc:docMk/>
              <pc:sldMasterMk cId="577282148" sldId="2147483660"/>
              <pc:sldLayoutMk cId="1583194702" sldId="2147483661"/>
              <ac:picMk id="11" creationId="{C9532328-8DEC-04F0-7E7F-29FD4722E26F}"/>
            </ac:picMkLst>
          </pc:picChg>
        </pc:sldLayoutChg>
        <pc:sldLayoutChg chg="modSp setBg">
          <pc:chgData name="Land, John" userId="dc28287c-fbbf-4a67-91a9-1a26a329b0c1" providerId="ADAL" clId="{81244FB8-F649-4126-89C2-24B711C49110}" dt="2024-01-25T16:41:29.786" v="161"/>
          <pc:sldLayoutMkLst>
            <pc:docMk/>
            <pc:sldMasterMk cId="577282148" sldId="2147483660"/>
            <pc:sldLayoutMk cId="3914937910" sldId="2147483688"/>
          </pc:sldLayoutMkLst>
          <pc:spChg chg="mod">
            <ac:chgData name="Land, John" userId="dc28287c-fbbf-4a67-91a9-1a26a329b0c1" providerId="ADAL" clId="{81244FB8-F649-4126-89C2-24B711C49110}" dt="2024-01-25T16:41:29.786" v="161"/>
            <ac:spMkLst>
              <pc:docMk/>
              <pc:sldMasterMk cId="577282148" sldId="2147483660"/>
              <pc:sldLayoutMk cId="3914937910" sldId="2147483688"/>
              <ac:spMk id="4" creationId="{00000000-0000-0000-0000-000000000000}"/>
            </ac:spMkLst>
          </pc:spChg>
          <pc:spChg chg="mod">
            <ac:chgData name="Land, John" userId="dc28287c-fbbf-4a67-91a9-1a26a329b0c1" providerId="ADAL" clId="{81244FB8-F649-4126-89C2-24B711C49110}" dt="2024-01-25T16:41:29.765" v="159"/>
            <ac:spMkLst>
              <pc:docMk/>
              <pc:sldMasterMk cId="577282148" sldId="2147483660"/>
              <pc:sldLayoutMk cId="3914937910" sldId="2147483688"/>
              <ac:spMk id="14" creationId="{BBFED26F-A95B-E44E-8707-E9C9C09E6F92}"/>
            </ac:spMkLst>
          </pc:spChg>
        </pc:sldLayoutChg>
        <pc:sldLayoutChg chg="modSp mod setBg">
          <pc:chgData name="Land, John" userId="dc28287c-fbbf-4a67-91a9-1a26a329b0c1" providerId="ADAL" clId="{81244FB8-F649-4126-89C2-24B711C49110}" dt="2024-01-25T16:41:30.150" v="182" actId="207"/>
          <pc:sldLayoutMkLst>
            <pc:docMk/>
            <pc:sldMasterMk cId="577282148" sldId="2147483660"/>
            <pc:sldLayoutMk cId="4133995535" sldId="2147483710"/>
          </pc:sldLayoutMkLst>
          <pc:spChg chg="mod">
            <ac:chgData name="Land, John" userId="dc28287c-fbbf-4a67-91a9-1a26a329b0c1" providerId="ADAL" clId="{81244FB8-F649-4126-89C2-24B711C49110}" dt="2024-01-25T16:41:30.040" v="176"/>
            <ac:spMkLst>
              <pc:docMk/>
              <pc:sldMasterMk cId="577282148" sldId="2147483660"/>
              <pc:sldLayoutMk cId="4133995535" sldId="2147483710"/>
              <ac:spMk id="4" creationId="{DB97647A-7060-6441-95B5-4F3CABC16890}"/>
            </ac:spMkLst>
          </pc:spChg>
          <pc:spChg chg="mod">
            <ac:chgData name="Land, John" userId="dc28287c-fbbf-4a67-91a9-1a26a329b0c1" providerId="ADAL" clId="{81244FB8-F649-4126-89C2-24B711C49110}" dt="2024-01-25T16:41:30.095" v="178" actId="207"/>
            <ac:spMkLst>
              <pc:docMk/>
              <pc:sldMasterMk cId="577282148" sldId="2147483660"/>
              <pc:sldLayoutMk cId="4133995535" sldId="2147483710"/>
              <ac:spMk id="5" creationId="{09BA50B2-6484-EC4D-AF6E-8573FB70C5FE}"/>
            </ac:spMkLst>
          </pc:spChg>
          <pc:spChg chg="mod">
            <ac:chgData name="Land, John" userId="dc28287c-fbbf-4a67-91a9-1a26a329b0c1" providerId="ADAL" clId="{81244FB8-F649-4126-89C2-24B711C49110}" dt="2024-01-25T16:41:30.127" v="180" actId="207"/>
            <ac:spMkLst>
              <pc:docMk/>
              <pc:sldMasterMk cId="577282148" sldId="2147483660"/>
              <pc:sldLayoutMk cId="4133995535" sldId="2147483710"/>
              <ac:spMk id="6" creationId="{09BA50B2-6484-EC4D-AF6E-8573FB70C5FE}"/>
            </ac:spMkLst>
          </pc:spChg>
          <pc:spChg chg="mod">
            <ac:chgData name="Land, John" userId="dc28287c-fbbf-4a67-91a9-1a26a329b0c1" providerId="ADAL" clId="{81244FB8-F649-4126-89C2-24B711C49110}" dt="2024-01-25T16:41:30.150" v="182" actId="207"/>
            <ac:spMkLst>
              <pc:docMk/>
              <pc:sldMasterMk cId="577282148" sldId="2147483660"/>
              <pc:sldLayoutMk cId="4133995535" sldId="2147483710"/>
              <ac:spMk id="7" creationId="{AFC753E0-B94D-2E44-B2BB-5A42BBF574D5}"/>
            </ac:spMkLst>
          </pc:spChg>
          <pc:spChg chg="mod">
            <ac:chgData name="Land, John" userId="dc28287c-fbbf-4a67-91a9-1a26a329b0c1" providerId="ADAL" clId="{81244FB8-F649-4126-89C2-24B711C49110}" dt="2024-01-25T16:41:30.012" v="174" actId="207"/>
            <ac:spMkLst>
              <pc:docMk/>
              <pc:sldMasterMk cId="577282148" sldId="2147483660"/>
              <pc:sldLayoutMk cId="4133995535" sldId="2147483710"/>
              <ac:spMk id="11" creationId="{AFC753E0-B94D-2E44-B2BB-5A42BBF574D5}"/>
            </ac:spMkLst>
          </pc:spChg>
          <pc:picChg chg="mod modVis">
            <ac:chgData name="Land, John" userId="dc28287c-fbbf-4a67-91a9-1a26a329b0c1" providerId="ADAL" clId="{81244FB8-F649-4126-89C2-24B711C49110}" dt="2024-01-25T16:41:29.985" v="172"/>
            <ac:picMkLst>
              <pc:docMk/>
              <pc:sldMasterMk cId="577282148" sldId="2147483660"/>
              <pc:sldLayoutMk cId="4133995535" sldId="2147483710"/>
              <ac:picMk id="2" creationId="{00000000-0000-0000-0000-000000000000}"/>
            </ac:picMkLst>
          </pc:picChg>
          <pc:picChg chg="mod modVis">
            <ac:chgData name="Land, John" userId="dc28287c-fbbf-4a67-91a9-1a26a329b0c1" providerId="ADAL" clId="{81244FB8-F649-4126-89C2-24B711C49110}" dt="2024-01-25T16:41:29.983" v="170"/>
            <ac:picMkLst>
              <pc:docMk/>
              <pc:sldMasterMk cId="577282148" sldId="2147483660"/>
              <pc:sldLayoutMk cId="4133995535" sldId="2147483710"/>
              <ac:picMk id="3" creationId="{00000000-0000-0000-0000-000000000000}"/>
            </ac:picMkLst>
          </pc:picChg>
        </pc:sldLayoutChg>
        <pc:sldLayoutChg chg="modSp setBg">
          <pc:chgData name="Land, John" userId="dc28287c-fbbf-4a67-91a9-1a26a329b0c1" providerId="ADAL" clId="{81244FB8-F649-4126-89C2-24B711C49110}" dt="2024-01-25T16:41:29.884" v="167"/>
          <pc:sldLayoutMkLst>
            <pc:docMk/>
            <pc:sldMasterMk cId="577282148" sldId="2147483660"/>
            <pc:sldLayoutMk cId="3090486418" sldId="2147483713"/>
          </pc:sldLayoutMkLst>
          <pc:spChg chg="mod">
            <ac:chgData name="Land, John" userId="dc28287c-fbbf-4a67-91a9-1a26a329b0c1" providerId="ADAL" clId="{81244FB8-F649-4126-89C2-24B711C49110}" dt="2024-01-25T16:41:29.860" v="165"/>
            <ac:spMkLst>
              <pc:docMk/>
              <pc:sldMasterMk cId="577282148" sldId="2147483660"/>
              <pc:sldLayoutMk cId="3090486418" sldId="2147483713"/>
              <ac:spMk id="2" creationId="{00000000-0000-0000-0000-000000000000}"/>
            </ac:spMkLst>
          </pc:spChg>
          <pc:spChg chg="mod">
            <ac:chgData name="Land, John" userId="dc28287c-fbbf-4a67-91a9-1a26a329b0c1" providerId="ADAL" clId="{81244FB8-F649-4126-89C2-24B711C49110}" dt="2024-01-25T16:41:29.884" v="167"/>
            <ac:spMkLst>
              <pc:docMk/>
              <pc:sldMasterMk cId="577282148" sldId="2147483660"/>
              <pc:sldLayoutMk cId="3090486418" sldId="2147483713"/>
              <ac:spMk id="3" creationId="{00000000-0000-0000-0000-000000000000}"/>
            </ac:spMkLst>
          </pc:spChg>
        </pc:sldLayoutChg>
        <pc:sldLayoutChg chg="modSp">
          <pc:chgData name="Land, John" userId="dc28287c-fbbf-4a67-91a9-1a26a329b0c1" providerId="ADAL" clId="{81244FB8-F649-4126-89C2-24B711C49110}" dt="2024-01-25T16:41:29.395" v="147"/>
          <pc:sldLayoutMkLst>
            <pc:docMk/>
            <pc:sldMasterMk cId="577282148" sldId="2147483660"/>
            <pc:sldLayoutMk cId="760007296" sldId="2147483715"/>
          </pc:sldLayoutMkLst>
          <pc:spChg chg="mod">
            <ac:chgData name="Land, John" userId="dc28287c-fbbf-4a67-91a9-1a26a329b0c1" providerId="ADAL" clId="{81244FB8-F649-4126-89C2-24B711C49110}" dt="2024-01-25T16:41:29.395" v="147"/>
            <ac:spMkLst>
              <pc:docMk/>
              <pc:sldMasterMk cId="577282148" sldId="2147483660"/>
              <pc:sldLayoutMk cId="760007296" sldId="2147483715"/>
              <ac:spMk id="7" creationId="{00000000-0000-0000-0000-000000000000}"/>
            </ac:spMkLst>
          </pc:spChg>
        </pc:sldLayoutChg>
        <pc:sldLayoutChg chg="modSp">
          <pc:chgData name="Land, John" userId="dc28287c-fbbf-4a67-91a9-1a26a329b0c1" providerId="ADAL" clId="{81244FB8-F649-4126-89C2-24B711C49110}" dt="2024-01-25T16:41:29.513" v="151"/>
          <pc:sldLayoutMkLst>
            <pc:docMk/>
            <pc:sldMasterMk cId="577282148" sldId="2147483660"/>
            <pc:sldLayoutMk cId="2370606265" sldId="2147483716"/>
          </pc:sldLayoutMkLst>
          <pc:spChg chg="mod">
            <ac:chgData name="Land, John" userId="dc28287c-fbbf-4a67-91a9-1a26a329b0c1" providerId="ADAL" clId="{81244FB8-F649-4126-89C2-24B711C49110}" dt="2024-01-25T16:41:29.513" v="151"/>
            <ac:spMkLst>
              <pc:docMk/>
              <pc:sldMasterMk cId="577282148" sldId="2147483660"/>
              <pc:sldLayoutMk cId="2370606265" sldId="2147483716"/>
              <ac:spMk id="8" creationId="{00000000-0000-0000-0000-000000000000}"/>
            </ac:spMkLst>
          </pc:spChg>
        </pc:sldLayoutChg>
        <pc:sldLayoutChg chg="modSp">
          <pc:chgData name="Land, John" userId="dc28287c-fbbf-4a67-91a9-1a26a329b0c1" providerId="ADAL" clId="{81244FB8-F649-4126-89C2-24B711C49110}" dt="2024-01-25T16:41:29.574" v="153"/>
          <pc:sldLayoutMkLst>
            <pc:docMk/>
            <pc:sldMasterMk cId="577282148" sldId="2147483660"/>
            <pc:sldLayoutMk cId="3756327386" sldId="2147483717"/>
          </pc:sldLayoutMkLst>
          <pc:spChg chg="mod">
            <ac:chgData name="Land, John" userId="dc28287c-fbbf-4a67-91a9-1a26a329b0c1" providerId="ADAL" clId="{81244FB8-F649-4126-89C2-24B711C49110}" dt="2024-01-25T16:41:29.574" v="153"/>
            <ac:spMkLst>
              <pc:docMk/>
              <pc:sldMasterMk cId="577282148" sldId="2147483660"/>
              <pc:sldLayoutMk cId="3756327386" sldId="2147483717"/>
              <ac:spMk id="9" creationId="{00000000-0000-0000-0000-000000000000}"/>
            </ac:spMkLst>
          </pc:spChg>
        </pc:sldLayoutChg>
        <pc:sldLayoutChg chg="modSp">
          <pc:chgData name="Land, John" userId="dc28287c-fbbf-4a67-91a9-1a26a329b0c1" providerId="ADAL" clId="{81244FB8-F649-4126-89C2-24B711C49110}" dt="2024-01-25T16:41:29.656" v="155"/>
          <pc:sldLayoutMkLst>
            <pc:docMk/>
            <pc:sldMasterMk cId="577282148" sldId="2147483660"/>
            <pc:sldLayoutMk cId="2717505272" sldId="2147483718"/>
          </pc:sldLayoutMkLst>
          <pc:spChg chg="mod">
            <ac:chgData name="Land, John" userId="dc28287c-fbbf-4a67-91a9-1a26a329b0c1" providerId="ADAL" clId="{81244FB8-F649-4126-89C2-24B711C49110}" dt="2024-01-25T16:41:29.656" v="155"/>
            <ac:spMkLst>
              <pc:docMk/>
              <pc:sldMasterMk cId="577282148" sldId="2147483660"/>
              <pc:sldLayoutMk cId="2717505272" sldId="2147483718"/>
              <ac:spMk id="10" creationId="{00000000-0000-0000-0000-000000000000}"/>
            </ac:spMkLst>
          </pc:spChg>
        </pc:sldLayoutChg>
        <pc:sldLayoutChg chg="modSp">
          <pc:chgData name="Land, John" userId="dc28287c-fbbf-4a67-91a9-1a26a329b0c1" providerId="ADAL" clId="{81244FB8-F649-4126-89C2-24B711C49110}" dt="2024-01-25T16:41:29.440" v="149"/>
          <pc:sldLayoutMkLst>
            <pc:docMk/>
            <pc:sldMasterMk cId="577282148" sldId="2147483660"/>
            <pc:sldLayoutMk cId="1934686546" sldId="2147483719"/>
          </pc:sldLayoutMkLst>
          <pc:spChg chg="mod">
            <ac:chgData name="Land, John" userId="dc28287c-fbbf-4a67-91a9-1a26a329b0c1" providerId="ADAL" clId="{81244FB8-F649-4126-89C2-24B711C49110}" dt="2024-01-25T16:41:29.440" v="149"/>
            <ac:spMkLst>
              <pc:docMk/>
              <pc:sldMasterMk cId="577282148" sldId="2147483660"/>
              <pc:sldLayoutMk cId="1934686546" sldId="2147483719"/>
              <ac:spMk id="6"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4C70C6-87E9-BC42-B371-929C77B72D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767FFED-7486-4848-A427-7FAAAC650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E9D273-C17F-144C-9C13-E365762DD79B}" type="datetimeFigureOut">
              <a:rPr lang="en-GB" smtClean="0"/>
              <a:t>29/01/2024</a:t>
            </a:fld>
            <a:endParaRPr lang="en-GB"/>
          </a:p>
        </p:txBody>
      </p:sp>
      <p:sp>
        <p:nvSpPr>
          <p:cNvPr id="4" name="Footer Placeholder 3">
            <a:extLst>
              <a:ext uri="{FF2B5EF4-FFF2-40B4-BE49-F238E27FC236}">
                <a16:creationId xmlns:a16="http://schemas.microsoft.com/office/drawing/2014/main" id="{D5A27765-63BC-A54C-A741-3E43D81DC3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80BB550-5806-6245-BFED-BC3F97BD75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5A3036-A3D1-1D40-85ED-227DB44E2BD2}" type="slidenum">
              <a:rPr lang="en-GB" smtClean="0"/>
              <a:t>‹#›</a:t>
            </a:fld>
            <a:endParaRPr lang="en-GB"/>
          </a:p>
        </p:txBody>
      </p:sp>
    </p:spTree>
    <p:extLst>
      <p:ext uri="{BB962C8B-B14F-4D97-AF65-F5344CB8AC3E}">
        <p14:creationId xmlns:p14="http://schemas.microsoft.com/office/powerpoint/2010/main" val="121978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8C79A-4752-7040-A133-91C74992C31D}" type="datetimeFigureOut">
              <a:rPr lang="en-GB" smtClean="0"/>
              <a:t>29/01/2024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F5AC0-C4B3-464D-8E9B-9D86370B7879}" type="slidenum">
              <a:rPr lang="en-GB" smtClean="0"/>
              <a:t>‹#›</a:t>
            </a:fld>
            <a:endParaRPr lang="en-GB" dirty="0"/>
          </a:p>
        </p:txBody>
      </p:sp>
    </p:spTree>
    <p:extLst>
      <p:ext uri="{BB962C8B-B14F-4D97-AF65-F5344CB8AC3E}">
        <p14:creationId xmlns:p14="http://schemas.microsoft.com/office/powerpoint/2010/main" val="1168623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customXml" Target="../../customXml/item23.xml"/><Relationship Id="rId13" Type="http://schemas.openxmlformats.org/officeDocument/2006/relationships/image" Target="../media/image6.png"/><Relationship Id="rId3" Type="http://schemas.openxmlformats.org/officeDocument/2006/relationships/customXml" Target="../../customXml/item18.xml"/><Relationship Id="rId7" Type="http://schemas.openxmlformats.org/officeDocument/2006/relationships/customXml" Target="../../customXml/item22.xml"/><Relationship Id="rId12" Type="http://schemas.openxmlformats.org/officeDocument/2006/relationships/image" Target="../media/image5.png"/><Relationship Id="rId2" Type="http://schemas.openxmlformats.org/officeDocument/2006/relationships/customXml" Target="../../customXml/item17.xml"/><Relationship Id="rId1" Type="http://schemas.openxmlformats.org/officeDocument/2006/relationships/customXml" Target="../../customXml/item24.xml"/><Relationship Id="rId6" Type="http://schemas.openxmlformats.org/officeDocument/2006/relationships/customXml" Target="../../customXml/item21.xml"/><Relationship Id="rId11" Type="http://schemas.openxmlformats.org/officeDocument/2006/relationships/image" Target="../media/image4.png"/><Relationship Id="rId5" Type="http://schemas.openxmlformats.org/officeDocument/2006/relationships/customXml" Target="../../customXml/item20.xml"/><Relationship Id="rId10" Type="http://schemas.openxmlformats.org/officeDocument/2006/relationships/image" Target="../media/image3.png"/><Relationship Id="rId4" Type="http://schemas.openxmlformats.org/officeDocument/2006/relationships/customXml" Target="../../customXml/item19.xml"/><Relationship Id="rId9"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ustomXml" Target="../../customXml/item53.xml"/><Relationship Id="rId7" Type="http://schemas.openxmlformats.org/officeDocument/2006/relationships/slideMaster" Target="../slideMasters/slideMaster1.xml"/><Relationship Id="rId2" Type="http://schemas.openxmlformats.org/officeDocument/2006/relationships/customXml" Target="../../customXml/item52.xml"/><Relationship Id="rId1" Type="http://schemas.openxmlformats.org/officeDocument/2006/relationships/customXml" Target="../../customXml/item57.xml"/><Relationship Id="rId6" Type="http://schemas.openxmlformats.org/officeDocument/2006/relationships/customXml" Target="../../customXml/item56.xml"/><Relationship Id="rId5" Type="http://schemas.openxmlformats.org/officeDocument/2006/relationships/customXml" Target="../../customXml/item55.xml"/><Relationship Id="rId10" Type="http://schemas.openxmlformats.org/officeDocument/2006/relationships/image" Target="../media/image6.png"/><Relationship Id="rId4" Type="http://schemas.openxmlformats.org/officeDocument/2006/relationships/customXml" Target="../../customXml/item54.xml"/><Relationship Id="rId9"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customXml" Target="../../customXml/item27.xml"/><Relationship Id="rId2" Type="http://schemas.openxmlformats.org/officeDocument/2006/relationships/customXml" Target="../../customXml/item26.xml"/><Relationship Id="rId1" Type="http://schemas.openxmlformats.org/officeDocument/2006/relationships/customXml" Target="../../customXml/item25.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29.xml"/><Relationship Id="rId1" Type="http://schemas.openxmlformats.org/officeDocument/2006/relationships/customXml" Target="../../customXml/item28.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30.xml"/></Relationships>
</file>

<file path=ppt/slideLayouts/_rels/slideLayout5.xml.rels><?xml version="1.0" encoding="UTF-8" standalone="yes"?>
<Relationships xmlns="http://schemas.openxmlformats.org/package/2006/relationships"><Relationship Id="rId3" Type="http://schemas.openxmlformats.org/officeDocument/2006/relationships/customXml" Target="../../customXml/item33.xml"/><Relationship Id="rId2" Type="http://schemas.openxmlformats.org/officeDocument/2006/relationships/customXml" Target="../../customXml/item32.xml"/><Relationship Id="rId1" Type="http://schemas.openxmlformats.org/officeDocument/2006/relationships/customXml" Target="../../customXml/item31.xml"/><Relationship Id="rId5" Type="http://schemas.openxmlformats.org/officeDocument/2006/relationships/slideMaster" Target="../slideMasters/slideMaster1.xml"/><Relationship Id="rId4" Type="http://schemas.openxmlformats.org/officeDocument/2006/relationships/customXml" Target="../../customXml/item34.xml"/></Relationships>
</file>

<file path=ppt/slideLayouts/_rels/slideLayout6.xml.rels><?xml version="1.0" encoding="UTF-8" standalone="yes"?>
<Relationships xmlns="http://schemas.openxmlformats.org/package/2006/relationships"><Relationship Id="rId3" Type="http://schemas.openxmlformats.org/officeDocument/2006/relationships/customXml" Target="../../customXml/item37.xml"/><Relationship Id="rId2" Type="http://schemas.openxmlformats.org/officeDocument/2006/relationships/customXml" Target="../../customXml/item36.xml"/><Relationship Id="rId1" Type="http://schemas.openxmlformats.org/officeDocument/2006/relationships/customXml" Target="../../customXml/item35.xml"/><Relationship Id="rId6" Type="http://schemas.openxmlformats.org/officeDocument/2006/relationships/slideMaster" Target="../slideMasters/slideMaster1.xml"/><Relationship Id="rId5" Type="http://schemas.openxmlformats.org/officeDocument/2006/relationships/customXml" Target="../../customXml/item39.xml"/><Relationship Id="rId4" Type="http://schemas.openxmlformats.org/officeDocument/2006/relationships/customXml" Target="../../customXml/item38.xml"/></Relationships>
</file>

<file path=ppt/slideLayouts/_rels/slideLayout7.xml.rels><?xml version="1.0" encoding="UTF-8" standalone="yes"?>
<Relationships xmlns="http://schemas.openxmlformats.org/package/2006/relationships"><Relationship Id="rId3" Type="http://schemas.openxmlformats.org/officeDocument/2006/relationships/customXml" Target="../../customXml/item42.xml"/><Relationship Id="rId7" Type="http://schemas.openxmlformats.org/officeDocument/2006/relationships/slideMaster" Target="../slideMasters/slideMaster1.xml"/><Relationship Id="rId2" Type="http://schemas.openxmlformats.org/officeDocument/2006/relationships/customXml" Target="../../customXml/item41.xml"/><Relationship Id="rId1" Type="http://schemas.openxmlformats.org/officeDocument/2006/relationships/customXml" Target="../../customXml/item40.xml"/><Relationship Id="rId6" Type="http://schemas.openxmlformats.org/officeDocument/2006/relationships/customXml" Target="../../customXml/item45.xml"/><Relationship Id="rId5" Type="http://schemas.openxmlformats.org/officeDocument/2006/relationships/customXml" Target="../../customXml/item44.xml"/><Relationship Id="rId4" Type="http://schemas.openxmlformats.org/officeDocument/2006/relationships/customXml" Target="../../customXml/item43.xml"/></Relationships>
</file>

<file path=ppt/slideLayouts/_rels/slideLayout8.xml.rels><?xml version="1.0" encoding="UTF-8" standalone="yes"?>
<Relationships xmlns="http://schemas.openxmlformats.org/package/2006/relationships"><Relationship Id="rId3" Type="http://schemas.openxmlformats.org/officeDocument/2006/relationships/customXml" Target="../../customXml/item47.xml"/><Relationship Id="rId2" Type="http://schemas.openxmlformats.org/officeDocument/2006/relationships/customXml" Target="../../customXml/item46.xml"/><Relationship Id="rId1" Type="http://schemas.openxmlformats.org/officeDocument/2006/relationships/customXml" Target="../../customXml/item48.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customXml" Target="../../customXml/item50.xml"/><Relationship Id="rId2" Type="http://schemas.openxmlformats.org/officeDocument/2006/relationships/customXml" Target="../../customXml/item49.xml"/><Relationship Id="rId1" Type="http://schemas.openxmlformats.org/officeDocument/2006/relationships/customXml" Target="../../customXml/item51.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10"/>
          <a:stretch>
            <a:fillRect/>
          </a:stretch>
        </a:blipFill>
        <a:effectLst/>
      </p:bgPr>
    </p:bg>
    <p:spTree>
      <p:nvGrpSpPr>
        <p:cNvPr id="1" name=""/>
        <p:cNvGrpSpPr/>
        <p:nvPr/>
      </p:nvGrpSpPr>
      <p:grpSpPr>
        <a:xfrm>
          <a:off x="0" y="0"/>
          <a:ext cx="0" cy="0"/>
          <a:chOff x="0" y="0"/>
          <a:chExt cx="0" cy="0"/>
        </a:xfrm>
      </p:grpSpPr>
      <p:pic>
        <p:nvPicPr>
          <p:cNvPr id="11" name="MMC_SilhouetteImage" descr="GettyImages-1322098136.">
            <a:extLst>
              <a:ext uri="{FF2B5EF4-FFF2-40B4-BE49-F238E27FC236}">
                <a16:creationId xmlns:a16="http://schemas.microsoft.com/office/drawing/2014/main" id="{C9532328-8DEC-04F0-7E7F-29FD4722E26F}"/>
              </a:ext>
            </a:extLst>
          </p:cNvPr>
          <p:cNvPicPr>
            <a:picLocks noChangeAspect="1"/>
          </p:cNvPicPr>
          <p:nvPr userDrawn="1">
            <p:custDataLst>
              <p:custData r:id="rId2"/>
            </p:custDataLst>
          </p:nvPr>
        </p:nvPicPr>
        <p:blipFill>
          <a:blip r:embed="rId11"/>
          <a:stretch>
            <a:fillRect/>
          </a:stretch>
        </p:blipFill>
        <p:spPr>
          <a:xfrm>
            <a:off x="5486955" y="567"/>
            <a:ext cx="6705045" cy="6857433"/>
          </a:xfrm>
          <a:prstGeom prst="rect">
            <a:avLst/>
          </a:prstGeom>
        </p:spPr>
      </p:pic>
      <p:sp>
        <p:nvSpPr>
          <p:cNvPr id="2" name="Title 1"/>
          <p:cNvSpPr>
            <a:spLocks noGrp="1"/>
          </p:cNvSpPr>
          <p:nvPr>
            <p:ph type="ctrTitle" hasCustomPrompt="1"/>
            <p:custDataLst>
              <p:custData r:id="rId3"/>
            </p:custDataLst>
          </p:nvPr>
        </p:nvSpPr>
        <p:spPr>
          <a:xfrm>
            <a:off x="449961" y="1907921"/>
            <a:ext cx="9359900" cy="1601978"/>
          </a:xfrm>
        </p:spPr>
        <p:txBody>
          <a:bodyPr vert="horz"/>
          <a:lstStyle>
            <a:lvl1pPr>
              <a:lnSpc>
                <a:spcPct val="90000"/>
              </a:lnSpc>
              <a:defRPr sz="6000" b="1" i="0" cap="none" baseline="0">
                <a:solidFill>
                  <a:schemeClr val="lt1"/>
                </a:solidFill>
                <a:latin typeface="Arial" panose="020B0604020202020204" pitchFamily="34" charset="0"/>
                <a:cs typeface="Arial Narrow" panose="020B0604020202020204" pitchFamily="34" charset="0"/>
              </a:defRPr>
            </a:lvl1pPr>
          </a:lstStyle>
          <a:p>
            <a:r>
              <a:rPr lang="en-US" dirty="0"/>
              <a:t>Main Title</a:t>
            </a:r>
          </a:p>
        </p:txBody>
      </p:sp>
      <p:sp>
        <p:nvSpPr>
          <p:cNvPr id="3" name="Subtitle 2"/>
          <p:cNvSpPr>
            <a:spLocks noGrp="1"/>
          </p:cNvSpPr>
          <p:nvPr>
            <p:ph type="subTitle" idx="1" hasCustomPrompt="1"/>
            <p:custDataLst>
              <p:custData r:id="rId4"/>
            </p:custDataLst>
          </p:nvPr>
        </p:nvSpPr>
        <p:spPr>
          <a:xfrm>
            <a:off x="467995" y="3708019"/>
            <a:ext cx="9323959" cy="791972"/>
          </a:xfrm>
        </p:spPr>
        <p:txBody>
          <a:bodyPr anchor="t"/>
          <a:lstStyle>
            <a:lvl1pPr marL="0" indent="0" algn="l">
              <a:buNone/>
              <a:defRPr sz="2400" cap="none">
                <a:solidFill>
                  <a:schemeClr val="lt1"/>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5"/>
            </p:custDataLst>
          </p:nvPr>
        </p:nvSpPr>
        <p:spPr>
          <a:xfrm>
            <a:off x="485775" y="4870800"/>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GB" sz="1400">
                <a:solidFill>
                  <a:schemeClr val="lt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a:effectLst/>
                <a:latin typeface="Arial" panose="020B0604020202020204" pitchFamily="34" charset="0"/>
              </a:rPr>
              <a:t>Presenter1, Job Title, location  |  Presenter2, Job Title, location</a:t>
            </a:r>
            <a:br>
              <a:rPr lang="en-US" dirty="0">
                <a:effectLst/>
                <a:latin typeface="Arial" panose="020B0604020202020204" pitchFamily="34" charset="0"/>
              </a:rPr>
            </a:b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6"/>
            </p:custDataLst>
          </p:nvPr>
        </p:nvSpPr>
        <p:spPr>
          <a:xfrm>
            <a:off x="485775" y="6257135"/>
            <a:ext cx="1785745" cy="153888"/>
          </a:xfrm>
          <a:prstGeom prst="rect">
            <a:avLst/>
          </a:prstGeom>
        </p:spPr>
        <p:txBody>
          <a:bodyPr wrap="none" lIns="0" tIns="0" rIns="0" bIns="0">
            <a:spAutoFit/>
          </a:bodyPr>
          <a:lstStyle/>
          <a:p>
            <a:r>
              <a:rPr lang="en-US" sz="1000" dirty="0">
                <a:solidFill>
                  <a:schemeClr val="lt1"/>
                </a:solidFill>
                <a:effectLst/>
                <a:latin typeface="Arial" panose="020B0604020202020204" pitchFamily="34" charset="0"/>
              </a:rPr>
              <a:t>A business of Marsh McLennan</a:t>
            </a:r>
            <a:endParaRPr lang="en-US" sz="100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7"/>
            </p:custDataLst>
          </p:nvPr>
        </p:nvSpPr>
        <p:spPr>
          <a:xfrm>
            <a:off x="6210300" y="5909325"/>
            <a:ext cx="5499100"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US" dirty="0">
              <a:solidFill>
                <a:schemeClr val="lt1"/>
              </a:solidFill>
            </a:endParaRPr>
          </a:p>
        </p:txBody>
      </p:sp>
      <p:sp>
        <p:nvSpPr>
          <p:cNvPr id="4" name="Tagline"/>
          <p:cNvSpPr txBox="1"/>
          <p:nvPr userDrawn="1">
            <p:custDataLst>
              <p:custData r:id="rId8"/>
            </p:custDataLst>
          </p:nvPr>
        </p:nvSpPr>
        <p:spPr>
          <a:xfrm>
            <a:off x="8128000" y="363600"/>
            <a:ext cx="3581400" cy="246221"/>
          </a:xfrm>
          <a:prstGeom prst="rect">
            <a:avLst/>
          </a:prstGeom>
          <a:noFill/>
        </p:spPr>
        <p:txBody>
          <a:bodyPr wrap="square" lIns="0" tIns="0" rIns="0" bIns="0" rtlCol="0">
            <a:spAutoFit/>
          </a:bodyPr>
          <a:lstStyle/>
          <a:p>
            <a:pPr algn="r"/>
            <a:r>
              <a:rPr lang="en-US" sz="1600" dirty="0">
                <a:solidFill>
                  <a:schemeClr val="lt1"/>
                </a:solidFill>
              </a:rPr>
              <a:t>welcome to brighter</a:t>
            </a:r>
          </a:p>
        </p:txBody>
      </p:sp>
      <p:pic>
        <p:nvPicPr>
          <p:cNvPr id="5" name="CoverMainLogo_WHITE"/>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bwMode="invGray">
          <a:xfrm>
            <a:off x="486029" y="345567"/>
            <a:ext cx="1783084" cy="280417"/>
          </a:xfrm>
          <a:prstGeom prst="rect">
            <a:avLst/>
          </a:prstGeom>
        </p:spPr>
      </p:pic>
      <p:pic>
        <p:nvPicPr>
          <p:cNvPr id="7" name="CoverMainLogo_COLOUR" hidden="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bwMode="invGray">
          <a:xfrm>
            <a:off x="486029" y="345567"/>
            <a:ext cx="1783084" cy="280417"/>
          </a:xfrm>
          <a:prstGeom prst="rect">
            <a:avLst/>
          </a:prstGeom>
        </p:spPr>
      </p:pic>
    </p:spTree>
    <p:custDataLst>
      <p:custData r:id="rId1"/>
    </p:custDataLst>
    <p:extLst>
      <p:ext uri="{BB962C8B-B14F-4D97-AF65-F5344CB8AC3E}">
        <p14:creationId xmlns:p14="http://schemas.microsoft.com/office/powerpoint/2010/main" val="158319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blipFill>
          <a:blip r:embed="rId8"/>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474201" y="5360804"/>
            <a:ext cx="5936537" cy="535794"/>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lt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485775" y="1609200"/>
            <a:ext cx="11223625" cy="3200400"/>
          </a:xfrm>
        </p:spPr>
        <p:txBody>
          <a:bodyPr anchor="t" anchorCtr="0">
            <a:normAutofit/>
          </a:bodyPr>
          <a:lstStyle>
            <a:lvl1pPr marL="0" indent="0">
              <a:spcBef>
                <a:spcPts val="400"/>
              </a:spcBef>
              <a:buNone/>
              <a:defRPr sz="800">
                <a:solidFill>
                  <a:schemeClr val="lt1"/>
                </a:solidFill>
              </a:defRPr>
            </a:lvl1pPr>
          </a:lstStyle>
          <a:p>
            <a:pPr lvl="0"/>
            <a:r>
              <a:rPr lang="en-US" dirty="0"/>
              <a:t>Click to add optional disclaimer</a:t>
            </a:r>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7174800" y="6094800"/>
            <a:ext cx="4532400" cy="309600"/>
          </a:xfrm>
          <a:prstGeom prst="rect">
            <a:avLst/>
          </a:prstGeom>
          <a:noFill/>
        </p:spPr>
        <p:txBody>
          <a:bodyPr wrap="none" lIns="0" tIns="0" rIns="0" bIns="0" rtlCol="0" anchor="b" anchorCtr="0">
            <a:noAutofit/>
          </a:bodyPr>
          <a:lstStyle/>
          <a:p>
            <a:pPr indent="-457200" algn="r">
              <a:spcBef>
                <a:spcPts val="1800"/>
              </a:spcBef>
            </a:pPr>
            <a:r>
              <a:rPr lang="en-US" sz="800" dirty="0">
                <a:solidFill>
                  <a:schemeClr val="lt1"/>
                </a:solidFill>
              </a:rPr>
              <a:t>Copyright © 2024 Mercer (US) LLC. All rights reserved.</a:t>
            </a: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7174800" y="5727600"/>
            <a:ext cx="4532400" cy="396000"/>
          </a:xfrm>
          <a:prstGeom prst="rect">
            <a:avLst/>
          </a:prstGeom>
          <a:noFill/>
        </p:spPr>
        <p:txBody>
          <a:bodyPr wrap="none" lIns="0" tIns="0" rIns="0" bIns="0" rtlCol="0" anchor="b" anchorCtr="0">
            <a:noAutofit/>
          </a:bodyPr>
          <a:lstStyle/>
          <a:p>
            <a:pPr indent="-457200" algn="r">
              <a:spcBef>
                <a:spcPts val="1800"/>
              </a:spcBef>
            </a:pPr>
            <a:r>
              <a:rPr lang="en-US" sz="800" dirty="0">
                <a:solidFill>
                  <a:schemeClr val="lt1"/>
                </a:solidFill>
              </a:rPr>
              <a:t>{</a:t>
            </a:r>
            <a:r>
              <a:rPr lang="en-US" sz="800" dirty="0" err="1">
                <a:solidFill>
                  <a:schemeClr val="lt1"/>
                </a:solidFill>
              </a:rPr>
              <a:t>FileRef</a:t>
            </a:r>
            <a:r>
              <a:rPr lang="en-US" sz="800" dirty="0">
                <a:solidFill>
                  <a:schemeClr val="lt1"/>
                </a:solidFill>
              </a:rPr>
              <a:t>}</a:t>
            </a: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475200" y="6206400"/>
            <a:ext cx="5936537" cy="216000"/>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lt1"/>
                </a:solidFill>
                <a:effectLst/>
                <a:latin typeface="+mn-lt"/>
                <a:ea typeface="+mn-ea"/>
                <a:cs typeface="+mn-cs"/>
              </a:rPr>
              <a:t>A business of Marsh McLennan</a:t>
            </a:r>
          </a:p>
        </p:txBody>
      </p:sp>
      <p:pic>
        <p:nvPicPr>
          <p:cNvPr id="2" name="MainBackLogo_WHITE"/>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bwMode="invGray">
          <a:xfrm>
            <a:off x="486029" y="345567"/>
            <a:ext cx="1783084" cy="280417"/>
          </a:xfrm>
          <a:prstGeom prst="rect">
            <a:avLst/>
          </a:prstGeom>
        </p:spPr>
      </p:pic>
      <p:pic>
        <p:nvPicPr>
          <p:cNvPr id="3" name="MainBackLogo_COLOUR" hidden="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bwMode="invGray">
          <a:xfrm>
            <a:off x="486029" y="345567"/>
            <a:ext cx="1783084" cy="280417"/>
          </a:xfrm>
          <a:prstGeom prst="rect">
            <a:avLst/>
          </a:prstGeom>
        </p:spPr>
      </p:pic>
    </p:spTree>
    <p:custDataLst>
      <p:custData r:id="rId1"/>
    </p:custDataLst>
    <p:extLst>
      <p:ext uri="{BB962C8B-B14F-4D97-AF65-F5344CB8AC3E}">
        <p14:creationId xmlns:p14="http://schemas.microsoft.com/office/powerpoint/2010/main" val="4133995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idx="1" hasCustomPrompt="1"/>
            <p:custDataLst>
              <p:custData r:id="rId2"/>
            </p:custDataLst>
          </p:nvPr>
        </p:nvSpPr>
        <p:spPr/>
        <p:txBody>
          <a:bodyPr/>
          <a:lstStyle/>
          <a:p>
            <a:pPr lvl="0"/>
            <a:r>
              <a:rPr lang="en-US" dirty="0"/>
              <a:t>Click to add text</a:t>
            </a:r>
          </a:p>
        </p:txBody>
      </p:sp>
      <p:sp>
        <p:nvSpPr>
          <p:cNvPr id="4" name="Slide Number Placeholder 3"/>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5" name="Footer Placeholder 4"/>
          <p:cNvSpPr>
            <a:spLocks noGrp="1"/>
          </p:cNvSpPr>
          <p:nvPr>
            <p:ph type="ftr" sz="quarter" idx="11"/>
          </p:nvPr>
        </p:nvSpPr>
        <p:spPr/>
        <p:txBody>
          <a:bodyPr/>
          <a:lstStyle/>
          <a:p>
            <a:pPr algn="r">
              <a:spcAft>
                <a:spcPts val="600"/>
              </a:spcAft>
              <a:buFont typeface="Arial" panose="020B0604020202020204" pitchFamily="34" charset="0"/>
              <a:buNone/>
            </a:pPr>
            <a:endParaRPr lang="en-US" dirty="0"/>
          </a:p>
        </p:txBody>
      </p:sp>
      <p:sp>
        <p:nvSpPr>
          <p:cNvPr id="7" name="Text Placeholder 6"/>
          <p:cNvSpPr>
            <a:spLocks noGrp="1"/>
          </p:cNvSpPr>
          <p:nvPr>
            <p:ph type="body" sz="quarter" idx="12" hasCustomPrompt="1"/>
            <p:custDataLst>
              <p:custData r:id="rId3"/>
            </p:custDataLst>
          </p:nvPr>
        </p:nvSpPr>
        <p:spPr>
          <a:xfrm>
            <a:off x="485776" y="806400"/>
            <a:ext cx="11226800"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760007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Slide Number Placeholder 2"/>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endParaRPr lang="en-US" dirty="0"/>
          </a:p>
        </p:txBody>
      </p:sp>
      <p:sp>
        <p:nvSpPr>
          <p:cNvPr id="6" name="Text Placeholder 5"/>
          <p:cNvSpPr>
            <a:spLocks noGrp="1"/>
          </p:cNvSpPr>
          <p:nvPr>
            <p:ph type="body" sz="quarter" idx="12" hasCustomPrompt="1"/>
            <p:custDataLst>
              <p:custData r:id="rId2"/>
            </p:custDataLst>
          </p:nvPr>
        </p:nvSpPr>
        <p:spPr>
          <a:xfrm>
            <a:off x="485775" y="806400"/>
            <a:ext cx="11225025"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1934686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751342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sz="half" idx="1" hasCustomPrompt="1"/>
            <p:custDataLst>
              <p:custData r:id="rId2"/>
            </p:custDataLst>
          </p:nvPr>
        </p:nvSpPr>
        <p:spPr>
          <a:xfrm>
            <a:off x="485775" y="1609725"/>
            <a:ext cx="5495925" cy="4514850"/>
          </a:xfrm>
        </p:spPr>
        <p:txBody>
          <a:bodyPr/>
          <a:lstStyle/>
          <a:p>
            <a:pPr lvl="0"/>
            <a:r>
              <a:rPr lang="en-US" dirty="0"/>
              <a:t>Click to add text</a:t>
            </a:r>
          </a:p>
        </p:txBody>
      </p:sp>
      <p:sp>
        <p:nvSpPr>
          <p:cNvPr id="4" name="Content Placeholder 3"/>
          <p:cNvSpPr>
            <a:spLocks noGrp="1"/>
          </p:cNvSpPr>
          <p:nvPr>
            <p:ph sz="half" idx="2" hasCustomPrompt="1"/>
            <p:custDataLst>
              <p:custData r:id="rId3"/>
            </p:custDataLst>
          </p:nvPr>
        </p:nvSpPr>
        <p:spPr>
          <a:xfrm>
            <a:off x="6210300" y="1609725"/>
            <a:ext cx="5499100" cy="4514850"/>
          </a:xfrm>
        </p:spPr>
        <p:txBody>
          <a:bodyPr/>
          <a:lstStyle/>
          <a:p>
            <a:pPr lvl="0"/>
            <a:r>
              <a:rPr lang="en-US" dirty="0"/>
              <a:t>Click to add text</a:t>
            </a:r>
          </a:p>
        </p:txBody>
      </p:sp>
      <p:sp>
        <p:nvSpPr>
          <p:cNvPr id="5" name="Slide Number Placeholder 4"/>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6" name="Footer Placeholder 5"/>
          <p:cNvSpPr>
            <a:spLocks noGrp="1"/>
          </p:cNvSpPr>
          <p:nvPr>
            <p:ph type="ftr" sz="quarter" idx="11"/>
          </p:nvPr>
        </p:nvSpPr>
        <p:spPr/>
        <p:txBody>
          <a:bodyPr/>
          <a:lstStyle/>
          <a:p>
            <a:pPr algn="r">
              <a:spcAft>
                <a:spcPts val="600"/>
              </a:spcAft>
              <a:buFont typeface="Arial" panose="020B0604020202020204" pitchFamily="34" charset="0"/>
              <a:buNone/>
            </a:pPr>
            <a:endParaRPr lang="en-US" dirty="0"/>
          </a:p>
        </p:txBody>
      </p:sp>
      <p:sp>
        <p:nvSpPr>
          <p:cNvPr id="8" name="Text Placeholder 7"/>
          <p:cNvSpPr>
            <a:spLocks noGrp="1"/>
          </p:cNvSpPr>
          <p:nvPr>
            <p:ph type="body" sz="quarter" idx="12" hasCustomPrompt="1"/>
            <p:custDataLst>
              <p:custData r:id="rId4"/>
            </p:custDataLst>
          </p:nvPr>
        </p:nvSpPr>
        <p:spPr>
          <a:xfrm>
            <a:off x="485776" y="806400"/>
            <a:ext cx="11225023"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237060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sz="quarter" idx="1" hasCustomPrompt="1"/>
            <p:custDataLst>
              <p:custData r:id="rId2"/>
            </p:custDataLst>
          </p:nvPr>
        </p:nvSpPr>
        <p:spPr>
          <a:xfrm>
            <a:off x="482601" y="1609725"/>
            <a:ext cx="3581400" cy="4514850"/>
          </a:xfrm>
        </p:spPr>
        <p:txBody>
          <a:bodyPr/>
          <a:lstStyle/>
          <a:p>
            <a:pPr lvl="0"/>
            <a:r>
              <a:rPr lang="en-US" dirty="0"/>
              <a:t>Click to add text</a:t>
            </a:r>
          </a:p>
        </p:txBody>
      </p:sp>
      <p:sp>
        <p:nvSpPr>
          <p:cNvPr id="4" name="Content Placeholder 3"/>
          <p:cNvSpPr>
            <a:spLocks noGrp="1"/>
          </p:cNvSpPr>
          <p:nvPr>
            <p:ph sz="quarter" idx="2" hasCustomPrompt="1"/>
            <p:custDataLst>
              <p:custData r:id="rId3"/>
            </p:custDataLst>
          </p:nvPr>
        </p:nvSpPr>
        <p:spPr>
          <a:xfrm>
            <a:off x="4305300" y="1609726"/>
            <a:ext cx="3581400" cy="4514850"/>
          </a:xfrm>
        </p:spPr>
        <p:txBody>
          <a:bodyPr/>
          <a:lstStyle/>
          <a:p>
            <a:pPr lvl="0"/>
            <a:r>
              <a:rPr lang="en-US" dirty="0"/>
              <a:t>Click to add text</a:t>
            </a:r>
          </a:p>
        </p:txBody>
      </p:sp>
      <p:sp>
        <p:nvSpPr>
          <p:cNvPr id="5" name="Content Placeholder 4"/>
          <p:cNvSpPr>
            <a:spLocks noGrp="1"/>
          </p:cNvSpPr>
          <p:nvPr>
            <p:ph sz="half" idx="3" hasCustomPrompt="1"/>
            <p:custDataLst>
              <p:custData r:id="rId4"/>
            </p:custDataLst>
          </p:nvPr>
        </p:nvSpPr>
        <p:spPr>
          <a:xfrm>
            <a:off x="8128000" y="1609725"/>
            <a:ext cx="3581400" cy="4514850"/>
          </a:xfrm>
        </p:spPr>
        <p:txBody>
          <a:bodyPr/>
          <a:lstStyle/>
          <a:p>
            <a:pPr lvl="0"/>
            <a:r>
              <a:rPr lang="en-US" dirty="0"/>
              <a:t>Click to add text</a:t>
            </a:r>
          </a:p>
        </p:txBody>
      </p:sp>
      <p:sp>
        <p:nvSpPr>
          <p:cNvPr id="6" name="Slide Number Placeholder 5"/>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7" name="Footer Placeholder 6"/>
          <p:cNvSpPr>
            <a:spLocks noGrp="1"/>
          </p:cNvSpPr>
          <p:nvPr>
            <p:ph type="ftr" sz="quarter" idx="11"/>
          </p:nvPr>
        </p:nvSpPr>
        <p:spPr/>
        <p:txBody>
          <a:bodyPr/>
          <a:lstStyle/>
          <a:p>
            <a:pPr algn="r">
              <a:spcAft>
                <a:spcPts val="600"/>
              </a:spcAft>
              <a:buFont typeface="Arial" panose="020B0604020202020204" pitchFamily="34" charset="0"/>
              <a:buNone/>
            </a:pPr>
            <a:endParaRPr lang="en-US" dirty="0"/>
          </a:p>
        </p:txBody>
      </p:sp>
      <p:sp>
        <p:nvSpPr>
          <p:cNvPr id="9" name="Text Placeholder 8"/>
          <p:cNvSpPr>
            <a:spLocks noGrp="1"/>
          </p:cNvSpPr>
          <p:nvPr>
            <p:ph type="body" sz="quarter" idx="12" hasCustomPrompt="1"/>
            <p:custDataLst>
              <p:custData r:id="rId5"/>
            </p:custDataLst>
          </p:nvPr>
        </p:nvSpPr>
        <p:spPr>
          <a:xfrm>
            <a:off x="485775" y="806400"/>
            <a:ext cx="11223623"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375632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US" dirty="0"/>
              <a:t>Click to add title</a:t>
            </a:r>
          </a:p>
        </p:txBody>
      </p:sp>
      <p:sp>
        <p:nvSpPr>
          <p:cNvPr id="3" name="Content Placeholder 2"/>
          <p:cNvSpPr>
            <a:spLocks noGrp="1"/>
          </p:cNvSpPr>
          <p:nvPr>
            <p:ph sz="quarter" idx="1" hasCustomPrompt="1"/>
            <p:custDataLst>
              <p:custData r:id="rId2"/>
            </p:custDataLst>
          </p:nvPr>
        </p:nvSpPr>
        <p:spPr>
          <a:xfrm>
            <a:off x="485775" y="1609725"/>
            <a:ext cx="2625725" cy="4511675"/>
          </a:xfrm>
        </p:spPr>
        <p:txBody>
          <a:bodyPr/>
          <a:lstStyle/>
          <a:p>
            <a:pPr lvl="0"/>
            <a:r>
              <a:rPr lang="en-US" dirty="0"/>
              <a:t>Click to add text</a:t>
            </a:r>
          </a:p>
        </p:txBody>
      </p:sp>
      <p:sp>
        <p:nvSpPr>
          <p:cNvPr id="4" name="Content Placeholder 3"/>
          <p:cNvSpPr>
            <a:spLocks noGrp="1"/>
          </p:cNvSpPr>
          <p:nvPr>
            <p:ph sz="quarter" idx="2" hasCustomPrompt="1"/>
            <p:custDataLst>
              <p:custData r:id="rId3"/>
            </p:custDataLst>
          </p:nvPr>
        </p:nvSpPr>
        <p:spPr>
          <a:xfrm>
            <a:off x="3352800" y="1609725"/>
            <a:ext cx="2628900" cy="4511675"/>
          </a:xfrm>
        </p:spPr>
        <p:txBody>
          <a:bodyPr/>
          <a:lstStyle/>
          <a:p>
            <a:pPr lvl="0"/>
            <a:r>
              <a:rPr lang="en-US" dirty="0"/>
              <a:t>Click to add text</a:t>
            </a:r>
          </a:p>
        </p:txBody>
      </p:sp>
      <p:sp>
        <p:nvSpPr>
          <p:cNvPr id="5" name="Content Placeholder 4"/>
          <p:cNvSpPr>
            <a:spLocks noGrp="1"/>
          </p:cNvSpPr>
          <p:nvPr>
            <p:ph sz="quarter" idx="3" hasCustomPrompt="1"/>
            <p:custDataLst>
              <p:custData r:id="rId4"/>
            </p:custDataLst>
          </p:nvPr>
        </p:nvSpPr>
        <p:spPr>
          <a:xfrm>
            <a:off x="6210300" y="1609726"/>
            <a:ext cx="2628900" cy="4514850"/>
          </a:xfrm>
        </p:spPr>
        <p:txBody>
          <a:bodyPr/>
          <a:lstStyle/>
          <a:p>
            <a:pPr lvl="0"/>
            <a:r>
              <a:rPr lang="en-US" dirty="0"/>
              <a:t>Click to add text</a:t>
            </a:r>
          </a:p>
        </p:txBody>
      </p:sp>
      <p:sp>
        <p:nvSpPr>
          <p:cNvPr id="6" name="Content Placeholder 5"/>
          <p:cNvSpPr>
            <a:spLocks noGrp="1"/>
          </p:cNvSpPr>
          <p:nvPr>
            <p:ph sz="quarter" idx="4" hasCustomPrompt="1"/>
            <p:custDataLst>
              <p:custData r:id="rId5"/>
            </p:custDataLst>
          </p:nvPr>
        </p:nvSpPr>
        <p:spPr>
          <a:xfrm>
            <a:off x="9080500" y="1609726"/>
            <a:ext cx="2628900" cy="4514850"/>
          </a:xfrm>
        </p:spPr>
        <p:txBody>
          <a:bodyPr/>
          <a:lstStyle/>
          <a:p>
            <a:pPr lvl="0"/>
            <a:r>
              <a:rPr lang="en-US" dirty="0"/>
              <a:t>Click to add text</a:t>
            </a:r>
          </a:p>
        </p:txBody>
      </p:sp>
      <p:sp>
        <p:nvSpPr>
          <p:cNvPr id="7" name="Slide Number Placeholder 6"/>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8" name="Footer Placeholder 7"/>
          <p:cNvSpPr>
            <a:spLocks noGrp="1"/>
          </p:cNvSpPr>
          <p:nvPr>
            <p:ph type="ftr" sz="quarter" idx="11"/>
          </p:nvPr>
        </p:nvSpPr>
        <p:spPr/>
        <p:txBody>
          <a:bodyPr/>
          <a:lstStyle/>
          <a:p>
            <a:pPr algn="r">
              <a:spcAft>
                <a:spcPts val="600"/>
              </a:spcAft>
              <a:buFont typeface="Arial" panose="020B0604020202020204" pitchFamily="34" charset="0"/>
              <a:buNone/>
            </a:pPr>
            <a:endParaRPr lang="en-US" dirty="0"/>
          </a:p>
        </p:txBody>
      </p:sp>
      <p:sp>
        <p:nvSpPr>
          <p:cNvPr id="10" name="Text Placeholder 9"/>
          <p:cNvSpPr>
            <a:spLocks noGrp="1"/>
          </p:cNvSpPr>
          <p:nvPr>
            <p:ph type="body" sz="quarter" idx="12" hasCustomPrompt="1"/>
            <p:custDataLst>
              <p:custData r:id="rId6"/>
            </p:custDataLst>
          </p:nvPr>
        </p:nvSpPr>
        <p:spPr>
          <a:xfrm>
            <a:off x="485777" y="806400"/>
            <a:ext cx="11223622"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271750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lt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485775" y="362464"/>
            <a:ext cx="5495925" cy="5758935"/>
          </a:xfrm>
        </p:spPr>
        <p:txBody>
          <a:bodyPr/>
          <a:lstStyle>
            <a:lvl1pPr marL="233363" indent="-233363">
              <a:lnSpc>
                <a:spcPct val="90000"/>
              </a:lnSpc>
              <a:spcBef>
                <a:spcPts val="900"/>
              </a:spcBef>
              <a:buFont typeface="+mj-lt"/>
              <a:buAutoNum type="arabicPeriod"/>
              <a:tabLst/>
              <a:defRPr>
                <a:solidFill>
                  <a:schemeClr val="dk1"/>
                </a:solidFill>
              </a:defRPr>
            </a:lvl1pPr>
            <a:lvl2pPr>
              <a:buNone/>
              <a:defRPr/>
            </a:lvl2pPr>
          </a:lstStyle>
          <a:p>
            <a:pPr lvl="0"/>
            <a:r>
              <a:rPr lang="en-US" dirty="0"/>
              <a:t>Click to add topic</a:t>
            </a:r>
          </a:p>
        </p:txBody>
      </p:sp>
      <p:sp>
        <p:nvSpPr>
          <p:cNvPr id="4" name="Text Placeholder 3"/>
          <p:cNvSpPr>
            <a:spLocks noGrp="1"/>
          </p:cNvSpPr>
          <p:nvPr>
            <p:ph type="body" sz="quarter" idx="13" hasCustomPrompt="1"/>
            <p:custDataLst>
              <p:custData r:id="rId3"/>
            </p:custDataLst>
          </p:nvPr>
        </p:nvSpPr>
        <p:spPr>
          <a:xfrm>
            <a:off x="486000" y="4896000"/>
            <a:ext cx="11224800" cy="1846800"/>
          </a:xfrm>
        </p:spPr>
        <p:txBody>
          <a:bodyPr/>
          <a:lstStyle>
            <a:lvl1pPr marL="0" indent="0" algn="r">
              <a:buNone/>
              <a:defRPr sz="12000" b="1">
                <a:solidFill>
                  <a:schemeClr val="dk1"/>
                </a:solidFill>
              </a:defRPr>
            </a:lvl1pPr>
          </a:lstStyle>
          <a:p>
            <a:pPr lvl="0"/>
            <a:r>
              <a:rPr lang="en-US" dirty="0"/>
              <a:t>Agenda</a:t>
            </a:r>
          </a:p>
        </p:txBody>
      </p:sp>
    </p:spTree>
    <p:custDataLst>
      <p:custData r:id="rId1"/>
    </p:custDataLst>
    <p:extLst>
      <p:ext uri="{BB962C8B-B14F-4D97-AF65-F5344CB8AC3E}">
        <p14:creationId xmlns:p14="http://schemas.microsoft.com/office/powerpoint/2010/main" val="391493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482600" y="358774"/>
            <a:ext cx="8308600" cy="5762626"/>
          </a:xfrm>
        </p:spPr>
        <p:txBody>
          <a:bodyPr anchor="t" anchorCtr="0"/>
          <a:lstStyle>
            <a:lvl1pPr>
              <a:defRPr sz="5400" b="1">
                <a:solidFill>
                  <a:schemeClr val="dk1"/>
                </a:solidFill>
                <a:latin typeface="+mj-lt"/>
              </a:defRPr>
            </a:lvl1pPr>
          </a:lstStyle>
          <a:p>
            <a:r>
              <a:rPr lang="en-US" dirty="0"/>
              <a:t>Click to add title</a:t>
            </a:r>
          </a:p>
        </p:txBody>
      </p:sp>
      <p:sp>
        <p:nvSpPr>
          <p:cNvPr id="3" name="Text Placeholder 2"/>
          <p:cNvSpPr>
            <a:spLocks noGrp="1"/>
          </p:cNvSpPr>
          <p:nvPr>
            <p:ph type="body" idx="1" hasCustomPrompt="1"/>
            <p:custDataLst>
              <p:custData r:id="rId3"/>
            </p:custDataLst>
          </p:nvPr>
        </p:nvSpPr>
        <p:spPr>
          <a:xfrm>
            <a:off x="7869600" y="630000"/>
            <a:ext cx="4320000" cy="6228000"/>
          </a:xfrm>
        </p:spPr>
        <p:txBody>
          <a:bodyPr wrap="none" lIns="0" tIns="46800" rIns="216000" bIns="0"/>
          <a:lstStyle>
            <a:lvl1pPr marL="0" indent="0" algn="r">
              <a:buNone/>
              <a:defRPr sz="50000" b="1">
                <a:solidFill>
                  <a:schemeClr val="dk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t>
            </a:r>
          </a:p>
        </p:txBody>
      </p:sp>
    </p:spTree>
    <p:custDataLst>
      <p:custData r:id="rId1"/>
    </p:custDataLst>
    <p:extLst>
      <p:ext uri="{BB962C8B-B14F-4D97-AF65-F5344CB8AC3E}">
        <p14:creationId xmlns:p14="http://schemas.microsoft.com/office/powerpoint/2010/main" val="309048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customXml" Target="../../customXml/item12.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customXml" Target="../../customXml/item16.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customXml" Target="../../customXml/item1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customXml" Target="../../customXml/item1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customXml/item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3"/>
            </p:custDataLst>
          </p:nvPr>
        </p:nvSpPr>
        <p:spPr>
          <a:xfrm>
            <a:off x="485776" y="355601"/>
            <a:ext cx="11223623" cy="495299"/>
          </a:xfrm>
          <a:prstGeom prst="rect">
            <a:avLst/>
          </a:prstGeom>
        </p:spPr>
        <p:txBody>
          <a:bodyPr vert="horz" lIns="0" tIns="0" rIns="0" bIns="0" rtlCol="0" anchor="t">
            <a:noAutofit/>
          </a:bodyPr>
          <a:lstStyle/>
          <a:p>
            <a:r>
              <a:rPr lang="en-US"/>
              <a:t>Click to add title</a:t>
            </a:r>
            <a:endParaRPr lang="en-GB" dirty="0"/>
          </a:p>
        </p:txBody>
      </p:sp>
      <p:sp>
        <p:nvSpPr>
          <p:cNvPr id="3" name="Text Placeholder 2"/>
          <p:cNvSpPr>
            <a:spLocks noGrp="1"/>
          </p:cNvSpPr>
          <p:nvPr>
            <p:ph type="body" idx="1"/>
            <p:custDataLst>
              <p:custData r:id="rId14"/>
            </p:custDataLst>
          </p:nvPr>
        </p:nvSpPr>
        <p:spPr>
          <a:xfrm>
            <a:off x="485776" y="1609725"/>
            <a:ext cx="11223624" cy="4514302"/>
          </a:xfrm>
          <a:prstGeom prst="rect">
            <a:avLst/>
          </a:prstGeom>
        </p:spPr>
        <p:txBody>
          <a:bodyPr vert="horz" lIns="0" tIns="0" rIns="0" bIns="0" rtlCol="0" anchor="t">
            <a:noAutofit/>
          </a:bodyPr>
          <a:lstStyle/>
          <a:p>
            <a:pPr lvl="0"/>
            <a:r>
              <a:rPr lang="en-GB"/>
              <a:t>Click to add text</a:t>
            </a:r>
            <a:endParaRPr lang="en-GB" dirty="0"/>
          </a:p>
        </p:txBody>
      </p:sp>
      <p:sp>
        <p:nvSpPr>
          <p:cNvPr id="4" name="Slide Number Placeholder 3"/>
          <p:cNvSpPr>
            <a:spLocks noGrp="1"/>
          </p:cNvSpPr>
          <p:nvPr>
            <p:ph type="sldNum" sz="quarter" idx="4"/>
            <p:custDataLst>
              <p:custData r:id="rId15"/>
            </p:custDataLst>
          </p:nvPr>
        </p:nvSpPr>
        <p:spPr>
          <a:xfrm>
            <a:off x="11430000" y="6516000"/>
            <a:ext cx="280800" cy="123111"/>
          </a:xfrm>
          <a:prstGeom prst="rect">
            <a:avLst/>
          </a:prstGeom>
          <a:noFill/>
        </p:spPr>
        <p:txBody>
          <a:bodyPr wrap="square" lIns="0" tIns="0" rIns="0" bIns="0" rtlCol="0">
            <a:spAutoFit/>
          </a:bodyPr>
          <a:lstStyle>
            <a:lvl1pPr algn="r">
              <a:defRPr lang="en-GB" sz="800" smtClean="0">
                <a:effectLst/>
              </a:defRPr>
            </a:lvl1p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3"/>
            <p:custDataLst>
              <p:custData r:id="rId16"/>
            </p:custDataLst>
          </p:nvPr>
        </p:nvSpPr>
        <p:spPr>
          <a:xfrm>
            <a:off x="6210000" y="6390000"/>
            <a:ext cx="4546800" cy="248400"/>
          </a:xfrm>
          <a:prstGeom prst="rect">
            <a:avLst/>
          </a:prstGeom>
        </p:spPr>
        <p:txBody>
          <a:bodyPr vert="horz" lIns="0" tIns="0" rIns="0" bIns="0" rtlCol="0" anchor="b">
            <a:noAutofit/>
          </a:bodyPr>
          <a:lstStyle>
            <a:lvl1pPr algn="r">
              <a:defRPr lang="en-GB" sz="800" b="0"/>
            </a:lvl1pPr>
          </a:lstStyle>
          <a:p>
            <a:pPr algn="r">
              <a:spcAft>
                <a:spcPts val="600"/>
              </a:spcAft>
              <a:buFont typeface="Arial" panose="020B0604020202020204" pitchFamily="34" charset="0"/>
              <a:buNone/>
            </a:pPr>
            <a:endParaRPr lang="en-GB" dirty="0"/>
          </a:p>
        </p:txBody>
      </p:sp>
      <p:pic>
        <p:nvPicPr>
          <p:cNvPr id="6" name="ContentLogo_WHITE" hidden="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bwMode="invGray">
          <a:xfrm>
            <a:off x="486029" y="6515989"/>
            <a:ext cx="728473" cy="115824"/>
          </a:xfrm>
          <a:prstGeom prst="rect">
            <a:avLst/>
          </a:prstGeom>
        </p:spPr>
      </p:pic>
      <p:pic>
        <p:nvPicPr>
          <p:cNvPr id="7" name="ContentLogo_COLOU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bwMode="invGray">
          <a:xfrm>
            <a:off x="486029" y="6515989"/>
            <a:ext cx="728473" cy="115824"/>
          </a:xfrm>
          <a:prstGeom prst="rect">
            <a:avLst/>
          </a:prstGeom>
        </p:spPr>
      </p:pic>
    </p:spTree>
    <p:custDataLst>
      <p:custData r:id="rId12"/>
    </p:custDataLst>
    <p:extLst>
      <p:ext uri="{BB962C8B-B14F-4D97-AF65-F5344CB8AC3E}">
        <p14:creationId xmlns:p14="http://schemas.microsoft.com/office/powerpoint/2010/main" val="577282148"/>
      </p:ext>
    </p:extLst>
  </p:cSld>
  <p:clrMap bg1="lt1" tx1="dk1" bg2="lt2" tx2="dk2" accent1="accent1" accent2="accent2" accent3="accent3" accent4="accent4" accent5="accent5" accent6="accent6" hlink="hlink" folHlink="folHlink"/>
  <p:sldLayoutIdLst>
    <p:sldLayoutId id="2147483661" r:id="rId1"/>
    <p:sldLayoutId id="2147483715" r:id="rId2"/>
    <p:sldLayoutId id="2147483719" r:id="rId3"/>
    <p:sldLayoutId id="2147483672" r:id="rId4"/>
    <p:sldLayoutId id="2147483716" r:id="rId5"/>
    <p:sldLayoutId id="2147483717" r:id="rId6"/>
    <p:sldLayoutId id="2147483718" r:id="rId7"/>
    <p:sldLayoutId id="2147483688" r:id="rId8"/>
    <p:sldLayoutId id="2147483713" r:id="rId9"/>
    <p:sldLayoutId id="2147483710" r:id="rId10"/>
  </p:sldLayoutIdLst>
  <p:hf hdr="0" dt="0"/>
  <p:txStyles>
    <p:titleStyle>
      <a:lvl1pPr algn="l" defTabSz="457200" rtl="0" eaLnBrk="1" latinLnBrk="0" hangingPunct="1">
        <a:lnSpc>
          <a:spcPct val="80000"/>
        </a:lnSpc>
        <a:spcBef>
          <a:spcPct val="0"/>
        </a:spcBef>
        <a:buNone/>
        <a:defRPr sz="3000" b="1" kern="1200">
          <a:solidFill>
            <a:schemeClr val="dk1"/>
          </a:solidFill>
          <a:latin typeface="+mj-lt"/>
          <a:ea typeface="+mj-ea"/>
          <a:cs typeface="+mj-cs"/>
        </a:defRPr>
      </a:lvl1pPr>
    </p:titleStyle>
    <p:bodyStyle>
      <a:lvl1pPr marL="228600" indent="-228600" algn="l" defTabSz="457200" rtl="0" eaLnBrk="1" latinLnBrk="0" hangingPunct="1">
        <a:spcBef>
          <a:spcPts val="0"/>
        </a:spcBef>
        <a:spcAft>
          <a:spcPts val="600"/>
        </a:spcAft>
        <a:buFont typeface="Arial" panose="020B0604020202020204" pitchFamily="34" charset="0"/>
        <a:buChar char="•"/>
        <a:defRPr sz="1800" b="0" kern="1200">
          <a:solidFill>
            <a:schemeClr val="tx1"/>
          </a:solidFill>
          <a:latin typeface="+mn-lt"/>
          <a:ea typeface="+mn-ea"/>
          <a:cs typeface="+mn-cs"/>
        </a:defRPr>
      </a:lvl1pPr>
      <a:lvl2pPr marL="457200" indent="-223838"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9144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11430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3716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6pPr>
      <a:lvl7pPr marL="1600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7pPr>
      <a:lvl8pPr marL="18288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8pPr>
      <a:lvl9pPr marL="2057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customXml" Target="../../customXml/item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John Land</a:t>
            </a:r>
          </a:p>
        </p:txBody>
      </p:sp>
      <p:sp>
        <p:nvSpPr>
          <p:cNvPr id="9" name="Content Placeholder 8"/>
          <p:cNvSpPr>
            <a:spLocks noGrp="1"/>
          </p:cNvSpPr>
          <p:nvPr>
            <p:ph idx="1"/>
            <p:custDataLst>
              <p:custData r:id="rId1"/>
            </p:custDataLst>
          </p:nvPr>
        </p:nvSpPr>
        <p:spPr>
          <a:xfrm>
            <a:off x="485776" y="1863306"/>
            <a:ext cx="11223624" cy="4528868"/>
          </a:xfrm>
        </p:spPr>
        <p:txBody>
          <a:bodyPr/>
          <a:lstStyle/>
          <a:p>
            <a:pPr marL="0" lvl="0" indent="0" defTabSz="914400">
              <a:lnSpc>
                <a:spcPct val="110000"/>
              </a:lnSpc>
              <a:spcBef>
                <a:spcPts val="1200"/>
              </a:spcBef>
              <a:spcAft>
                <a:spcPts val="0"/>
              </a:spcAft>
              <a:buNone/>
            </a:pPr>
            <a:r>
              <a:rPr lang="en-US" sz="1400" dirty="0">
                <a:solidFill>
                  <a:srgbClr val="003865"/>
                </a:solidFill>
              </a:rPr>
              <a:t>John is a Partner in Mercer’s Career practice based out of Boston, where he works with clients across the globe consulting on improving the future of work. His specific areas of subject matter expertise are: 1) </a:t>
            </a:r>
            <a:r>
              <a:rPr lang="en-US" sz="1400" b="1" dirty="0">
                <a:solidFill>
                  <a:srgbClr val="003865"/>
                </a:solidFill>
              </a:rPr>
              <a:t>people &amp; talent strategies</a:t>
            </a:r>
            <a:r>
              <a:rPr lang="en-US" sz="1400" dirty="0">
                <a:solidFill>
                  <a:srgbClr val="003865"/>
                </a:solidFill>
              </a:rPr>
              <a:t>, 2) </a:t>
            </a:r>
            <a:r>
              <a:rPr lang="en-US" sz="1400" b="1" dirty="0">
                <a:solidFill>
                  <a:srgbClr val="003865"/>
                </a:solidFill>
              </a:rPr>
              <a:t>rewards &amp; recognition</a:t>
            </a:r>
            <a:r>
              <a:rPr lang="en-US" sz="1400" dirty="0">
                <a:solidFill>
                  <a:srgbClr val="003865"/>
                </a:solidFill>
              </a:rPr>
              <a:t>, 3) and </a:t>
            </a:r>
            <a:r>
              <a:rPr lang="en-US" sz="1400" b="1" dirty="0">
                <a:solidFill>
                  <a:srgbClr val="003865"/>
                </a:solidFill>
              </a:rPr>
              <a:t>HR transformation &amp; digitization </a:t>
            </a:r>
            <a:r>
              <a:rPr lang="en-US" sz="1400" dirty="0">
                <a:solidFill>
                  <a:srgbClr val="003865"/>
                </a:solidFill>
              </a:rPr>
              <a:t>(including Generative AI) that create high levels of employee engagement and productivity improving business goal attainment.</a:t>
            </a:r>
          </a:p>
          <a:p>
            <a:pPr marL="0" lvl="0" indent="0" defTabSz="914400">
              <a:lnSpc>
                <a:spcPct val="110000"/>
              </a:lnSpc>
              <a:spcBef>
                <a:spcPts val="1200"/>
              </a:spcBef>
              <a:spcAft>
                <a:spcPts val="0"/>
              </a:spcAft>
              <a:buNone/>
            </a:pPr>
            <a:r>
              <a:rPr lang="en-US" sz="1400" dirty="0">
                <a:solidFill>
                  <a:srgbClr val="003865"/>
                </a:solidFill>
              </a:rPr>
              <a:t>Prior to Mercer, John had extensive corporate experience where he held leadership positions in HR management and cross-functional, global project management; his last role was as the </a:t>
            </a:r>
            <a:r>
              <a:rPr lang="en-US" sz="1400" b="1" dirty="0">
                <a:solidFill>
                  <a:srgbClr val="003865"/>
                </a:solidFill>
              </a:rPr>
              <a:t>Chief People Officer of a midsize, publicly traded company </a:t>
            </a:r>
            <a:r>
              <a:rPr lang="en-US" sz="1400" dirty="0">
                <a:solidFill>
                  <a:srgbClr val="003865"/>
                </a:solidFill>
              </a:rPr>
              <a:t>and his first career was as an officer in the US Navy. During his corporate career, he managed complex projects including a) </a:t>
            </a:r>
            <a:r>
              <a:rPr lang="en-US" sz="1400" b="1" dirty="0">
                <a:solidFill>
                  <a:srgbClr val="003865"/>
                </a:solidFill>
              </a:rPr>
              <a:t>M&amp;A due diligence &amp; transaction management</a:t>
            </a:r>
            <a:r>
              <a:rPr lang="en-US" sz="1400" dirty="0">
                <a:solidFill>
                  <a:srgbClr val="003865"/>
                </a:solidFill>
              </a:rPr>
              <a:t>, b) </a:t>
            </a:r>
            <a:r>
              <a:rPr lang="en-US" sz="1400" b="1" dirty="0">
                <a:solidFill>
                  <a:srgbClr val="003865"/>
                </a:solidFill>
              </a:rPr>
              <a:t>HR transformation</a:t>
            </a:r>
            <a:r>
              <a:rPr lang="en-US" sz="1400" dirty="0">
                <a:solidFill>
                  <a:srgbClr val="003865"/>
                </a:solidFill>
              </a:rPr>
              <a:t>, c) </a:t>
            </a:r>
            <a:r>
              <a:rPr lang="en-US" sz="1400" b="1" dirty="0">
                <a:solidFill>
                  <a:srgbClr val="003865"/>
                </a:solidFill>
              </a:rPr>
              <a:t>workforce optimization</a:t>
            </a:r>
            <a:r>
              <a:rPr lang="en-US" sz="1400" dirty="0">
                <a:solidFill>
                  <a:srgbClr val="003865"/>
                </a:solidFill>
              </a:rPr>
              <a:t>, d) </a:t>
            </a:r>
            <a:r>
              <a:rPr lang="en-US" sz="1400" b="1" dirty="0">
                <a:solidFill>
                  <a:srgbClr val="003865"/>
                </a:solidFill>
              </a:rPr>
              <a:t>talent management </a:t>
            </a:r>
            <a:r>
              <a:rPr lang="en-US" sz="1400" dirty="0">
                <a:solidFill>
                  <a:srgbClr val="003865"/>
                </a:solidFill>
              </a:rPr>
              <a:t>and d) </a:t>
            </a:r>
            <a:r>
              <a:rPr lang="en-US" sz="1400" b="1" dirty="0">
                <a:solidFill>
                  <a:srgbClr val="003865"/>
                </a:solidFill>
              </a:rPr>
              <a:t>HR technology modernization</a:t>
            </a:r>
            <a:r>
              <a:rPr lang="en-US" sz="1400" dirty="0">
                <a:solidFill>
                  <a:srgbClr val="003865"/>
                </a:solidFill>
              </a:rPr>
              <a:t>. Additionally, he has been the servant leader to HR and the strategic advisor to the C-suite.</a:t>
            </a:r>
          </a:p>
          <a:p>
            <a:pPr marL="0" lvl="0" indent="0" defTabSz="914400">
              <a:lnSpc>
                <a:spcPct val="110000"/>
              </a:lnSpc>
              <a:spcBef>
                <a:spcPts val="1200"/>
              </a:spcBef>
              <a:spcAft>
                <a:spcPts val="0"/>
              </a:spcAft>
              <a:buNone/>
            </a:pPr>
            <a:r>
              <a:rPr lang="en-US" sz="1400" dirty="0">
                <a:solidFill>
                  <a:srgbClr val="003865"/>
                </a:solidFill>
              </a:rPr>
              <a:t>Due to his extensive corporate HR experience and passion for creating great employee experiences, John leads a wide variety of client engagements as he brings a </a:t>
            </a:r>
            <a:r>
              <a:rPr lang="en-US" sz="1400" b="1" dirty="0">
                <a:solidFill>
                  <a:srgbClr val="003865"/>
                </a:solidFill>
              </a:rPr>
              <a:t>holistic view of both the workforce and HR operations </a:t>
            </a:r>
            <a:r>
              <a:rPr lang="en-US" sz="1400" dirty="0">
                <a:solidFill>
                  <a:srgbClr val="003865"/>
                </a:solidFill>
              </a:rPr>
              <a:t>that enables him to understand and </a:t>
            </a:r>
            <a:r>
              <a:rPr lang="en-US" sz="1400" b="1" dirty="0">
                <a:solidFill>
                  <a:srgbClr val="003865"/>
                </a:solidFill>
              </a:rPr>
              <a:t>design solutions for his clients’ business challenges and growth strategy</a:t>
            </a:r>
            <a:r>
              <a:rPr lang="en-US" sz="1400" dirty="0">
                <a:solidFill>
                  <a:srgbClr val="003865"/>
                </a:solidFill>
              </a:rPr>
              <a:t>. If asked, he will tell you that his deepest area of expertise is bringing all of Mercer’s resources to bear for the benefit of his clients.</a:t>
            </a:r>
          </a:p>
          <a:p>
            <a:pPr marL="0" lvl="0" indent="0" defTabSz="914400">
              <a:lnSpc>
                <a:spcPct val="110000"/>
              </a:lnSpc>
              <a:spcBef>
                <a:spcPts val="1200"/>
              </a:spcBef>
              <a:spcAft>
                <a:spcPts val="0"/>
              </a:spcAft>
              <a:buNone/>
            </a:pPr>
            <a:r>
              <a:rPr lang="en-US" sz="1400" dirty="0">
                <a:solidFill>
                  <a:srgbClr val="003865"/>
                </a:solidFill>
              </a:rPr>
              <a:t>John has broad industry knowledge as a consultant having worked with clients in entertainment, financial services, healthcare, higher education, life sciences, manufacturing, non-profit, professional services, retail, technology, transportation, and more.</a:t>
            </a:r>
          </a:p>
          <a:p>
            <a:pPr marL="0" lvl="0" indent="0" defTabSz="914400">
              <a:lnSpc>
                <a:spcPct val="110000"/>
              </a:lnSpc>
              <a:spcBef>
                <a:spcPts val="1200"/>
              </a:spcBef>
              <a:spcAft>
                <a:spcPts val="0"/>
              </a:spcAft>
              <a:buNone/>
            </a:pPr>
            <a:r>
              <a:rPr lang="en-US" sz="1400" dirty="0">
                <a:solidFill>
                  <a:srgbClr val="003865"/>
                </a:solidFill>
              </a:rPr>
              <a:t>John holds a Master of Science degree in Organizational Leadership from Norwich University; a Bachelor of Science degree from the United States Naval Academy; and a Certificate in HR Management from Fairleigh Dickinson University.</a:t>
            </a:r>
          </a:p>
        </p:txBody>
      </p:sp>
      <p:sp>
        <p:nvSpPr>
          <p:cNvPr id="10" name="Text Placeholder 9"/>
          <p:cNvSpPr>
            <a:spLocks noGrp="1"/>
          </p:cNvSpPr>
          <p:nvPr>
            <p:ph type="body" sz="quarter" idx="12"/>
          </p:nvPr>
        </p:nvSpPr>
        <p:spPr/>
        <p:txBody>
          <a:bodyPr/>
          <a:lstStyle/>
          <a:p>
            <a:r>
              <a:rPr lang="en-US" sz="2800" dirty="0">
                <a:solidFill>
                  <a:srgbClr val="868D95"/>
                </a:solidFill>
                <a:latin typeface="Times New Roman" panose="02020603050405020304" pitchFamily="18" charset="0"/>
                <a:ea typeface="+mj-ea"/>
                <a:cs typeface="Times New Roman" panose="02020603050405020304" pitchFamily="18" charset="0"/>
              </a:rPr>
              <a:t>Partner, HR &amp; Workforce Transformation </a:t>
            </a:r>
            <a:endParaRPr lang="en-US" dirty="0"/>
          </a:p>
        </p:txBody>
      </p:sp>
      <p:pic>
        <p:nvPicPr>
          <p:cNvPr id="3" name="Picture 2" descr="A person wearing glasses and a sweater&#10;&#10;Description automatically generated">
            <a:extLst>
              <a:ext uri="{FF2B5EF4-FFF2-40B4-BE49-F238E27FC236}">
                <a16:creationId xmlns:a16="http://schemas.microsoft.com/office/drawing/2014/main" id="{C2BC978E-F40A-42FF-A65B-4F0BE447946D}"/>
              </a:ext>
            </a:extLst>
          </p:cNvPr>
          <p:cNvPicPr>
            <a:picLocks noChangeAspect="1"/>
          </p:cNvPicPr>
          <p:nvPr/>
        </p:nvPicPr>
        <p:blipFill>
          <a:blip r:embed="rId3"/>
          <a:stretch>
            <a:fillRect/>
          </a:stretch>
        </p:blipFill>
        <p:spPr>
          <a:xfrm>
            <a:off x="10341477" y="355601"/>
            <a:ext cx="1364747" cy="1383879"/>
          </a:xfrm>
          <a:prstGeom prst="rect">
            <a:avLst/>
          </a:prstGeom>
        </p:spPr>
      </p:pic>
    </p:spTree>
    <p:extLst>
      <p:ext uri="{BB962C8B-B14F-4D97-AF65-F5344CB8AC3E}">
        <p14:creationId xmlns:p14="http://schemas.microsoft.com/office/powerpoint/2010/main" val="17852574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Marsh McLennan">
  <a:themeElements>
    <a:clrScheme name="MMC">
      <a:dk1>
        <a:srgbClr val="002C77"/>
      </a:dk1>
      <a:lt1>
        <a:srgbClr val="FFFFFF"/>
      </a:lt1>
      <a:dk2>
        <a:srgbClr val="565656"/>
      </a:dk2>
      <a:lt2>
        <a:srgbClr val="F0F0F0"/>
      </a:lt2>
      <a:accent1>
        <a:srgbClr val="009DE0"/>
      </a:accent1>
      <a:accent2>
        <a:srgbClr val="00AC41"/>
      </a:accent2>
      <a:accent3>
        <a:srgbClr val="8246AF"/>
      </a:accent3>
      <a:accent4>
        <a:srgbClr val="EE3D8B"/>
      </a:accent4>
      <a:accent5>
        <a:srgbClr val="00968F"/>
      </a:accent5>
      <a:accent6>
        <a:srgbClr val="0077A0"/>
      </a:accent6>
      <a:hlink>
        <a:srgbClr val="2C6EF2"/>
      </a:hlink>
      <a:folHlink>
        <a:srgbClr val="8246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1E02728C-430E-40A4-A88D-63B5E0DB2EC5}" vid="{FBCF0A22-C69C-40BB-B44A-F70827371A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1 6 " ? > < M M C O A _ O b j e c t T a g s   x m l n s : x s i = " h t t p : / / w w w . w 3 . o r g / 2 0 0 1 / X M L S c h e m a - i n s t a n c e "   x m l n s : x s d = " h t t p : / / w w w . w 3 . o r g / 2 0 0 1 / X M L S c h e m a " >  
     < P r e s e n t a t i o n O b j e c t T a g   T a g N a m e = " M M C 0 9 _ P O P U L A T E T E X T " > { L e g a l B a c k } < / P r e s e n t a t i o n O b j e c t T a g >  
 < / M M C O A _ O b j e c t T a g s > 
</file>

<file path=customXml/item10.xml>��< ? x m l   v e r s i o n = " 1 . 0 "   e n c o d i n g = " u t f - 1 6 " ? > < M M C O A _ O b j e c t T a g s   x m l n s : x s i = " h t t p : / / w w w . w 3 . o r g / 2 0 0 1 / X M L S c h e m a - i n s t a n c e "   x m l n s : x s d = " h t t p : / / w w w . w 3 . o r g / 2 0 0 1 / X M L S c h e m a " >  
     < P r e s e n t a t i o n O b j e c t T a g   T a g N a m e = " M M C 0 9 _ S H O W H I D E C R I T E R I A " > C L I E N T _ L O G O < / P r e s e n t a t i o n O b j e c t T a g >  
 < / M M C O A _ O b j e c t T a g s > 
</file>

<file path=customXml/item11.xml><?xml version="1.0" encoding="utf-8"?>
<p:properties xmlns:p="http://schemas.microsoft.com/office/2006/metadata/properties" xmlns:xsi="http://www.w3.org/2001/XMLSchema-instance" xmlns:pc="http://schemas.microsoft.com/office/infopath/2007/PartnerControls">
  <documentManagement>
    <_activity xmlns="f5ac65f3-afe3-41cc-af25-63fa9d259758" xsi:nil="true"/>
  </documentManagement>
</p:properties>
</file>

<file path=customXml/item12.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13.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14.xml>��< ? x m l   v e r s i o n = " 1 . 0 "   e n c o d i n g = " u t f - 1 6 " ? > < M M C O A _ O b j e c t T a g s   x m l n s : x s i = " h t t p : / / w w w . w 3 . o r g / 2 0 0 1 / X M L S c h e m a - i n s t a n c e "   x m l n s : x s d = " h t t p : / / w w w . w 3 . o r g / 2 0 0 1 / X M L S c h e m a " >  
     < P r e s e n t a t i o n O b j e c t T a g   T a g N a m e = " M M C 0 9 _ B R A N D F O N T S T Y L E " > M a s t e r T e x t < / P r e s e n t a t i o n O b j e c t T a g >  
 < / M M C O A _ O b j e c t T a g s > 
</file>

<file path=customXml/item15.xml>��< ? x m l   v e r s i o n = " 1 . 0 "   e n c o d i n g = " u t f - 1 6 " ? > < M M C O A _ O b j e c t T a g s   x m l n s : x s i = " h t t p : / / w w w . w 3 . o r g / 2 0 0 1 / X M L S c h e m a - i n s t a n c e "   x m l n s : x s d = " h t t p : / / w w w . w 3 . o r g / 2 0 0 1 / X M L S c h e m a " >  
     < P r e s e n t a t i o n O b j e c t T a g   T a g N a m e = " M M C 0 9 _ B R A N D F O N T S T Y L E " > M a s t e r T e x t < / P r e s e n t a t i o n O b j e c t T a g >  
 < / M M C O A _ O b j e c t T a g s > 
</file>

<file path=customXml/item16.xml>��< ? x m l   v e r s i o n = " 1 . 0 "   e n c o d i n g = " u t f - 1 6 " ? > < M M C O A _ O b j e c t T a g s   x m l n s : x s d = " h t t p : / / w w w . w 3 . o r g / 2 0 0 1 / X M L S c h e m a "   x m l n s : x s i = " h t t p : / / w w w . w 3 . o r g / 2 0 0 1 / X M L S c h e m a - i n s t a n c e " >  
     < P r e s e n t a t i o n O b j e c t T a g   T a g N a m e = " M M C 0 9 _ B A C K G R O U N D S T Y L E " > M a s t e r < / P r e s e n t a t i o n O b j e c t T a g >  
     < P r e s e n t a t i o n O b j e c t T a g   T a g N a m e = " M M C 0 9 _ A D D L O G O S " > C o n t e n t L o g o , C o n t e n t L o g o , 3 8 . 2 7 , 5 1 3 . 0 7 < / P r e s e n t a t i o n O b j e c t T a g >  
     < P r e s e n t a t i o n O b j e c t T a g   T a g N a m e = " M M C O A _ B A C K G R O U N D _ L O G O _ O P T I O N " > C O L O U R < / P r e s e n t a t i o n O b j e c t T a g >  
     < P r e s e n t a t i o n O b j e c t T a g   T a g N a m e = " M M C O A _ B A C K G R O U N D _ D I G E S T " > s o l i d ; W h i t e < / P r e s e n t a t i o n O b j e c t T a g >  
 < / M M C O A _ O b j e c t T a g s > 
</file>

<file path=customXml/item17.xml>��< ? x m l   v e r s i o n = " 1 . 0 "   e n c o d i n g = " u t f - 1 6 " ? > < M M C O A _ O b j e c t T a g s   x m l n s : x s d = " h t t p : / / w w w . w 3 . o r g / 2 0 0 1 / X M L S c h e m a "   x m l n s : x s i = " h t t p : / / w w w . w 3 . o r g / 2 0 0 1 / X M L S c h e m a - i n s t a n c e " >  
     < P r e s e n t a t i o n O b j e c t T a g   T a g N a m e = " M M C A L _ A s s e t I D " > 9 c b 2 4 7 1 0 - 9 e d 7 - 4 a 4 4 - 9 a 9 f - 8 4 4 6 4 d 3 f d a d 3 < / P r e s e n t a t i o n O b j e c t T a g >  
 < / M M C O A _ O b j e c t T a g s > 
</file>

<file path=customXml/item18.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19.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2.xml>��< ? x m l   v e r s i o n = " 1 . 0 "   e n c o d i n g = " u t f - 1 6 " ? > < M M C O A _ O b j e c t T a g s   x m l n s : x s i = " h t t p : / / w w w . w 3 . o r g / 2 0 0 1 / X M L S c h e m a - i n s t a n c e "   x m l n s : x s d = " h t t p : / / w w w . w 3 . o r g / 2 0 0 1 / X M L S c h e m a " >  
     < P r e s e n t a t i o n O b j e c t T a g   T a g N a m e = " M M C 0 9 _ P L A C E H O L D E R T E X T " > P l a c e h o l d e r   f o r   t h i r d   p a r t y   o r   c l i e n t   l o g o < / P r e s e n t a t i o n O b j e c t T a g >  
     < P r e s e n t a t i o n O b j e c t T a g   T a g N a m e = " M M C 0 9 _ B R A N D F O N T S T Y L E " > C o v e r T e x t < / P r e s e n t a t i o n O b j e c t T a g >  
     < P r e s e n t a t i o n O b j e c t T a g   T a g N a m e = " M M C 0 9 _ P L A C E H O L D E R T E X T " > [ M M C 2 0 2 1 P P T e m p l a t e . P l a c e h o l d e r C l i e n t ] < / P r e s e n t a t i o n O b j e c t T a g >  
 < / M M C O A _ O b j e c t T a g s > 
</file>

<file path=customXml/item20.xml>��< ? x m l   v e r s i o n = " 1 . 0 "   e n c o d i n g = " u t f - 1 6 " ? > < M M C O A _ O b j e c t T a g s   x m l n s : x s i = " h t t p : / / w w w . w 3 . o r g / 2 0 0 1 / X M L S c h e m a - i n s t a n c e "   x m l n s : x s d = " h t t p : / / w w w . w 3 . o r g / 2 0 0 1 / X M L S c h e m a " >  
     < P r e s e n t a t i o n O b j e c t T a g   T a g N a m e = " M M C 0 9 _ B R A N D F O N T S T Y L E " > C o v e r T e x t < / P r e s e n t a t i o n O b j e c t T a g >  
 < / M M C O A _ O b j e c t T a g s > 
</file>

<file path=customXml/item21.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22.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23.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24.xml>��< ? x m l   v e r s i o n = " 1 . 0 "   e n c o d i n g = " u t f - 1 6 " ? > < M M C O A _ O b j e c t T a g s   x m l n s : x s d = " h t t p : / / w w w . w 3 . o r g / 2 0 0 1 / X M L S c h e m a "   x m l n s : x s i = " h t t p : / / w w w . w 3 . o r g / 2 0 0 1 / X M L S c h e m a - i n s t a n c e " > 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 g r a d ; s i m p l e - b r i g h t - p u r p l e < / P r e s e n t a t i o n O b j e c t T a g >  
     < P r e s e n t a t i o n O b j e c t T a g   T a g N a m e = " M M C O A _ F U L L I M A G E _ I D " / >  
     < P r e s e n t a t i o n O b j e c t T a g   T a g N a m e = " M M C O A _ S I L H O U E T T E _ I D " > 9 c b 2 4 7 1 0 - 9 e d 7 - 4 a 4 4 - 9 a 9 f - 8 4 4 6 4 d 3 f d a d 3 < / P r e s e n t a t i o n O b j e c t T a g >  
 < / M M C O A _ O b j e c t T a g s > 
</file>

<file path=customXml/item25.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7.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28.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9.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3.xml>��< ? x m l   v e r s i o n = " 1 . 0 "   e n c o d i n g = " u t f - 1 6 " ? > < M M C O A _ O b j e c t T a g s   x m l n s : x s i = " h t t p : / / w w w . w 3 . o r g / 2 0 0 1 / X M L S c h e m a - i n s t a n c e "   x m l n s : x s d = " h t t p : / / w w w . w 3 . o r g / 2 0 0 1 / X M L S c h e m a " >  
     < P r e s e n t a t i o n O b j e c t T a g   T a g N a m e = " M M C 0 9 _ P O P U L A T E T E X T " > { P r e s e n t e r C o v e r T e x t B l o c k } < / P r e s e n t a t i o n O b j e c t T a g >  
 < / M M C O A _ O b j e c t T a g s > 
</file>

<file path=customXml/item30.xml>��< ? x m l   v e r s i o n = " 1 . 0 "   e n c o d i n g = " u t f - 1 6 " ? > < M M C O A _ O b j e c t T a g s   x m l n s : x s i = " h t t p : / / w w w . w 3 . o r g / 2 0 0 1 / X M L S c h e m a - i n s t a n c e "   x m l n s : x s d = " h t t p : / / w w w . w 3 . o r g / 2 0 0 1 / X M L S c h e m a " >  
     < P r e s e n t a t i o n O b j e c t T a g   T a g N a m e = " M M C 0 9 _ L A Y O U T " > B l a n k < / P r e s e n t a t i o n O b j e c t T a g >  
 < / M M C O A _ O b j e c t T a g s > 
</file>

<file path=customXml/item31.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3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4.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35.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3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9.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4.xml><?xml version="1.0" encoding="utf-8"?>
<?mso-contentType ?>
<FormTemplates xmlns="http://schemas.microsoft.com/sharepoint/v3/contenttype/forms">
  <Display>DocumentLibraryForm</Display>
  <Edit>DocumentLibraryForm</Edit>
  <New>DocumentLibraryForm</New>
</FormTemplates>
</file>

<file path=customXml/item40.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4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5.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46.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47.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48.xml>��< ? x m l   v e r s i o n = " 1 . 0 "   e n c o d i n g = " u t f - 1 6 " ? > < M M C O A _ O b j e c t T a g s   x m l n s : x s d = " h t t p : / / w w w . w 3 . o r g / 2 0 0 1 / X M L S c h e m a "   x m l n s : x s i = " h t t p : / / w w w . w 3 . o r g / 2 0 0 1 / X M L S c h e m a - i n s t a n c e " > 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 C O L O U R < / P r e s e n t a t i o n O b j e c t T a g >  
     < P r e s e n t a t i o n O b j e c t T a g   T a g N a m e = " M M C O A _ B A C K G R O U N D _ D I G E S T " > s o l i d ; W h i t e < / P r e s e n t a t i o n O b j e c t T a g >  
 < / M M C O A _ O b j e c t T a g s > 
</file>

<file path=customXml/item49.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5.xml>��< ? x m l   v e r s i o n = " 1 . 0 "   e n c o d i n g = " u t f - 1 6 " ? > < M M C O A _ O b j e c t T a g s   x m l n s : x s i = " h t t p : / / w w w . w 3 . o r g / 2 0 0 1 / X M L S c h e m a - i n s t a n c e "   x m l n s : x s d = " h t t p : / / w w w . w 3 . o r g / 2 0 0 1 / X M L S c h e m a " >  
     < P r e s e n t a t i o n O b j e c t T a g   T a g N a m e = " M M C 0 9 _ P O P U L A T E T E X T " > { S u b T i t l e } < / P r e s e n t a t i o n O b j e c t T a g >  
 < / M M C O A _ O b j e c t T a g s > 
</file>

<file path=customXml/item50.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51.xml>��< ? x m l   v e r s i o n = " 1 . 0 "   e n c o d i n g = " u t f - 1 6 " ? > < M M C O A _ O b j e c t T a g s   x m l n s : x s d = " h t t p : / / w w w . w 3 . o r g / 2 0 0 1 / X M L S c h e m a "   x m l n s : x s i = " h t t p : / / w w w . w 3 . o r g / 2 0 0 1 / X M L S c h e m a - i n s t a n c e " > 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L O G O _ O P T I O N " > C O L O U R < / P r e s e n t a t i o n O b j e c t T a g >  
     < P r e s e n t a t i o n O b j e c t T a g   T a g N a m e = " M M C O A _ B A C K G R O U N D _ D I G E S T " > s o l i d ; W h i t e < / P r e s e n t a t i o n O b j e c t T a g >  
 < / M M C O A _ O b j e c t T a g s > 
</file>

<file path=customXml/item52.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53.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54.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55.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56.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57.xml>��< ? x m l   v e r s i o n = " 1 . 0 "   e n c o d i n g = " u t f - 1 6 " ? > < M M C O A _ O b j e c t T a g s   x m l n s : x s d = " h t t p : / / w w w . w 3 . o r g / 2 0 0 1 / X M L S c h e m a "   x m l n s : x s i = " h t t p : / / w w w . w 3 . o r g / 2 0 0 1 / X M L S c h e m a - i n s t a n c e " >  
     < P r e s e n t a t i o n O b j e c t T a g   T a g N a m e = " M M C 0 9 _ L A Y O U T " > B a c k C o v e r < / P r e s e n t a t i o n O b j e c t T a g >  
     < P r e s e n t a t i o n O b j e c t T a g   T a g N a m e = " M M C 0 9 _ B A C K G R O U N D S T Y L E " > B a c k C o v e r < / P r e s e n t a t i o n O b j e c t T a g >  
     < P r e s e n t a t i o n O b j e c t T a g   T a g N a m e = " M M C 0 9 _ A D D L O G O S " > M a i n B a c k L o g o , F r o n t L o g o , 3 8 . 2 7 , 2 7 . 2 1 < / P r e s e n t a t i o n O b j e c t T a g >  
     < P r e s e n t a t i o n O b j e c t T a g   T a g N a m e = " M M C O A _ B A C K G R O U N D _ D I G E S T " > g r a d ; s i m p l e - b r i g h t - p u r p l e < / P r e s e n t a t i o n O b j e c t T a g >  
     < P r e s e n t a t i o n O b j e c t T a g   T a g N a m e = " M M C O A _ B A C K G R O U N D _ L O G O _ O P T I O N " > W H I T E < / P r e s e n t a t i o n O b j e c t T a g >  
 < / M M C O A _ O b j e c t T a g s > 
</file>

<file path=customXml/item58.xml>��< ? x m l   v e r s i o n = " 1 . 0 "   e n c o d i n g = " u t f - 1 6 " ? > < M M C O A _ O b j e c t T a g s   x m l n s : x s i = " h t t p : / / w w w . w 3 . o r g / 2 0 0 1 / X M L S c h e m a - i n s t a n c e "   x m l n s : x s d = " h t t p : / / w w w . w 3 . o r g / 2 0 0 1 / X M L S c h e m a " >  
     < P r e s e n t a t i o n O b j e c t T a g   T a g N a m e = " M M C 0 9 _ P O P U L A T E T E X T " > [ M M C 2 0 2 1 P P T e m p l a t e . F i r s t S l i d e W o r d i n g ] < / P r e s e n t a t i o n O b j e c t T a g >  
     < P r e s e n t a t i o n O b j e c t T a g   T a g N a m e = " M M C 0 9 _ S E T I N D E N T L E V E L S " > & g t ; < / P r e s e n t a t i o n O b j e c t T a g >  
 < / M M C O A _ O b j e c t T a g s > 
</file>

<file path=customXml/item59.xml>��< ? x m l   v e r s i o n = " 1 . 0 "   e n c o d i n g = " u t f - 1 6 " ? > < M M C O A _ O b j e c t T a g s   x m l n s : x s i = " h t t p : / / w w w . w 3 . o r g / 2 0 0 1 / X M L S c h e m a - i n s t a n c e "   x m l n s : x s d = " h t t p : / / w w w . w 3 . o r g / 2 0 0 1 / X M L S c h e m a " >  
     < P r e s e n t a t i o n O b j e c t T a g   T a g N a m e = " M M C O A _ F I L E R E F S T A T E " > H I D E < / P r e s e n t a t i o n O b j e c t T a g >  
 < / M M C O A _ O b j e c t T a g s > 
</file>

<file path=customXml/item6.xml>��< ? x m l   v e r s i o n = " 1 . 0 "   e n c o d i n g = " u t f - 1 6 " ? > < M M C O A _ O b j e c t T a g s   x m l n s : x s i = " h t t p : / / w w w . w 3 . o r g / 2 0 0 1 / X M L S c h e m a - i n s t a n c e "   x m l n s : x s d = " h t t p : / / w w w . w 3 . o r g / 2 0 0 1 / X M L S c h e m a " >  
     < P r e s e n t a t i o n O b j e c t T a g   T a g N a m e = " M M C 0 9 _ P O P U L A T E T E X T " > [ B r a n d _ M M C 2 0 2 1 . A g e n d a S l i d e T i t l e ] < / P r e s e n t a t i o n O b j e c t T a g >  
 < / M M C O A _ O b j e c t T a g s > 
</file>

<file path=customXml/item7.xml>��< ? x m l   v e r s i o n = " 1 . 0 "   e n c o d i n g = " u t f - 1 6 " ? > < M M C O A _ O b j e c t T a g s   x m l n s : x s i = " h t t p : / / w w w . w 3 . o r g / 2 0 0 1 / X M L S c h e m a - i n s t a n c e "   x m l n s : x s d = " h t t p : / / w w w . w 3 . o r g / 2 0 0 1 / X M L S c h e m a " >  
     < P r e s e n t a t i o n O b j e c t T a g   T a g N a m e = " M M C 0 9 _ P O P U L A T E T E X T " > { T i t l e } < / P r e s e n t a t i o n O b j e c t T a g >  
 < / M M C O A _ O b j e c t T a g s > 
</file>

<file path=customXml/item8.xml><?xml version="1.0" encoding="utf-8"?>
<ct:contentTypeSchema xmlns:ct="http://schemas.microsoft.com/office/2006/metadata/contentType" xmlns:ma="http://schemas.microsoft.com/office/2006/metadata/properties/metaAttributes" ct:_="" ma:_="" ma:contentTypeName="Document" ma:contentTypeID="0x010100E2E3FFEE9B6B9844B80C47B58CC71457" ma:contentTypeVersion="15" ma:contentTypeDescription="Create a new document." ma:contentTypeScope="" ma:versionID="df9c29500bd7e3bf188cd635ddf77788">
  <xsd:schema xmlns:xsd="http://www.w3.org/2001/XMLSchema" xmlns:xs="http://www.w3.org/2001/XMLSchema" xmlns:p="http://schemas.microsoft.com/office/2006/metadata/properties" xmlns:ns3="71efe5c2-7c5f-479a-b646-bc8cde81e18b" xmlns:ns4="f5ac65f3-afe3-41cc-af25-63fa9d259758" targetNamespace="http://schemas.microsoft.com/office/2006/metadata/properties" ma:root="true" ma:fieldsID="01b3c6131cbf9f16dfc92aea623693a9" ns3:_="" ns4:_="">
    <xsd:import namespace="71efe5c2-7c5f-479a-b646-bc8cde81e18b"/>
    <xsd:import namespace="f5ac65f3-afe3-41cc-af25-63fa9d25975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ServiceDateTaken" minOccurs="0"/>
                <xsd:element ref="ns4:MediaServiceLocatio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efe5c2-7c5f-479a-b646-bc8cde81e18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ac65f3-afe3-41cc-af25-63fa9d25975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xml>��< ? x m l   v e r s i o n = " 1 . 0 "   e n c o d i n g = " u t f - 1 6 " ? > < M M C O A _ O b j e c t T a g s   x m l n s : x s i = " h t t p : / / w w w . w 3 . o r g / 2 0 0 1 / X M L S c h e m a - i n s t a n c e "   x m l n s : x s d = " h t t p : / / w w w . w 3 . o r g / 2 0 0 1 / X M L S c h e m a " >  
     < P r e s e n t a t i o n O b j e c t T a g   T a g N a m e = " M M C 0 9 _ P O P U L A T E T E X T " > { C l i e n t N a m e } < / P r e s e n t a t i o n O b j e c t T a g >  
     < P r e s e n t a t i o n O b j e c t T a g   T a g N a m e = " M M C 0 9 _ B R A N D F O N T S T Y L E " > C o v e r T e x t < / P r e s e n t a t i o n O b j e c t T a g >  
     < P r e s e n t a t i o n O b j e c t T a g   T a g N a m e = " M M C 0 9 _ S H O W H I D E C R I T E R I A " > C L I E N T _ N A M E < / P r e s e n t a t i o n O b j e c t T a g >  
 < / M M C O A _ O b j e c t T a g s > 
</file>

<file path=customXml/itemProps1.xml><?xml version="1.0" encoding="utf-8"?>
<ds:datastoreItem xmlns:ds="http://schemas.openxmlformats.org/officeDocument/2006/customXml" ds:itemID="{6E08A1E3-253A-4517-97D3-0BD56DB45B37}">
  <ds:schemaRefs>
    <ds:schemaRef ds:uri="http://www.w3.org/2001/XMLSchema"/>
  </ds:schemaRefs>
</ds:datastoreItem>
</file>

<file path=customXml/itemProps10.xml><?xml version="1.0" encoding="utf-8"?>
<ds:datastoreItem xmlns:ds="http://schemas.openxmlformats.org/officeDocument/2006/customXml" ds:itemID="{58D42C7F-C51A-4196-A564-FB7B576BC2EA}">
  <ds:schemaRefs>
    <ds:schemaRef ds:uri="http://www.w3.org/2001/XMLSchema"/>
  </ds:schemaRefs>
</ds:datastoreItem>
</file>

<file path=customXml/itemProps11.xml><?xml version="1.0" encoding="utf-8"?>
<ds:datastoreItem xmlns:ds="http://schemas.openxmlformats.org/officeDocument/2006/customXml" ds:itemID="{5F3BBB93-2294-4C9A-890D-5EB3D8D5FEEC}">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f5ac65f3-afe3-41cc-af25-63fa9d259758"/>
    <ds:schemaRef ds:uri="http://purl.org/dc/terms/"/>
    <ds:schemaRef ds:uri="http://schemas.openxmlformats.org/package/2006/metadata/core-properties"/>
    <ds:schemaRef ds:uri="http://purl.org/dc/dcmitype/"/>
    <ds:schemaRef ds:uri="71efe5c2-7c5f-479a-b646-bc8cde81e18b"/>
    <ds:schemaRef ds:uri="http://www.w3.org/XML/1998/namespace"/>
  </ds:schemaRefs>
</ds:datastoreItem>
</file>

<file path=customXml/itemProps12.xml><?xml version="1.0" encoding="utf-8"?>
<ds:datastoreItem xmlns:ds="http://schemas.openxmlformats.org/officeDocument/2006/customXml" ds:itemID="{BD5FAD33-8996-4B98-8C02-4A1550C6E017}">
  <ds:schemaRefs>
    <ds:schemaRef ds:uri="http://www.w3.org/2001/XMLSchema"/>
  </ds:schemaRefs>
</ds:datastoreItem>
</file>

<file path=customXml/itemProps13.xml><?xml version="1.0" encoding="utf-8"?>
<ds:datastoreItem xmlns:ds="http://schemas.openxmlformats.org/officeDocument/2006/customXml" ds:itemID="{9B333AB5-3357-4D07-93E0-A8BB3B59721F}">
  <ds:schemaRefs>
    <ds:schemaRef ds:uri="http://www.w3.org/2001/XMLSchema"/>
  </ds:schemaRefs>
</ds:datastoreItem>
</file>

<file path=customXml/itemProps14.xml><?xml version="1.0" encoding="utf-8"?>
<ds:datastoreItem xmlns:ds="http://schemas.openxmlformats.org/officeDocument/2006/customXml" ds:itemID="{492FC0CD-A4A9-401E-847E-C8E616AD5CF1}">
  <ds:schemaRefs>
    <ds:schemaRef ds:uri="http://www.w3.org/2001/XMLSchema"/>
  </ds:schemaRefs>
</ds:datastoreItem>
</file>

<file path=customXml/itemProps15.xml><?xml version="1.0" encoding="utf-8"?>
<ds:datastoreItem xmlns:ds="http://schemas.openxmlformats.org/officeDocument/2006/customXml" ds:itemID="{EA56DF1C-E699-4B8D-81DA-12283D7DDD50}">
  <ds:schemaRefs>
    <ds:schemaRef ds:uri="http://www.w3.org/2001/XMLSchema"/>
  </ds:schemaRefs>
</ds:datastoreItem>
</file>

<file path=customXml/itemProps16.xml><?xml version="1.0" encoding="utf-8"?>
<ds:datastoreItem xmlns:ds="http://schemas.openxmlformats.org/officeDocument/2006/customXml" ds:itemID="{2EAEEC04-6441-404C-BFB8-29F2895D2D67}">
  <ds:schemaRefs>
    <ds:schemaRef ds:uri="http://www.w3.org/2001/XMLSchema"/>
  </ds:schemaRefs>
</ds:datastoreItem>
</file>

<file path=customXml/itemProps17.xml><?xml version="1.0" encoding="utf-8"?>
<ds:datastoreItem xmlns:ds="http://schemas.openxmlformats.org/officeDocument/2006/customXml" ds:itemID="{942C2B6B-DAAA-414C-8A22-25DF6E4553C9}">
  <ds:schemaRefs>
    <ds:schemaRef ds:uri="http://www.w3.org/2001/XMLSchema"/>
  </ds:schemaRefs>
</ds:datastoreItem>
</file>

<file path=customXml/itemProps18.xml><?xml version="1.0" encoding="utf-8"?>
<ds:datastoreItem xmlns:ds="http://schemas.openxmlformats.org/officeDocument/2006/customXml" ds:itemID="{535DD0E2-5F87-46D2-ADCB-BF3B14328B93}">
  <ds:schemaRefs>
    <ds:schemaRef ds:uri="http://www.w3.org/2001/XMLSchema"/>
  </ds:schemaRefs>
</ds:datastoreItem>
</file>

<file path=customXml/itemProps19.xml><?xml version="1.0" encoding="utf-8"?>
<ds:datastoreItem xmlns:ds="http://schemas.openxmlformats.org/officeDocument/2006/customXml" ds:itemID="{E4CF58FF-8B25-476F-8B2F-439CAFE774DB}">
  <ds:schemaRefs>
    <ds:schemaRef ds:uri="http://www.w3.org/2001/XMLSchema"/>
  </ds:schemaRefs>
</ds:datastoreItem>
</file>

<file path=customXml/itemProps2.xml><?xml version="1.0" encoding="utf-8"?>
<ds:datastoreItem xmlns:ds="http://schemas.openxmlformats.org/officeDocument/2006/customXml" ds:itemID="{7F82062E-9818-4653-A31B-81D65328C525}">
  <ds:schemaRefs>
    <ds:schemaRef ds:uri="http://www.w3.org/2001/XMLSchema"/>
  </ds:schemaRefs>
</ds:datastoreItem>
</file>

<file path=customXml/itemProps20.xml><?xml version="1.0" encoding="utf-8"?>
<ds:datastoreItem xmlns:ds="http://schemas.openxmlformats.org/officeDocument/2006/customXml" ds:itemID="{F59C340D-4F57-43A3-B5CD-4712B5DB8E9D}">
  <ds:schemaRefs>
    <ds:schemaRef ds:uri="http://www.w3.org/2001/XMLSchema"/>
  </ds:schemaRefs>
</ds:datastoreItem>
</file>

<file path=customXml/itemProps21.xml><?xml version="1.0" encoding="utf-8"?>
<ds:datastoreItem xmlns:ds="http://schemas.openxmlformats.org/officeDocument/2006/customXml" ds:itemID="{FFCFF866-B782-462C-B23B-92E4218871E8}">
  <ds:schemaRefs>
    <ds:schemaRef ds:uri="http://www.w3.org/2001/XMLSchema"/>
  </ds:schemaRefs>
</ds:datastoreItem>
</file>

<file path=customXml/itemProps22.xml><?xml version="1.0" encoding="utf-8"?>
<ds:datastoreItem xmlns:ds="http://schemas.openxmlformats.org/officeDocument/2006/customXml" ds:itemID="{C41181A3-BF44-4324-AECB-875CE9EE15F3}">
  <ds:schemaRefs>
    <ds:schemaRef ds:uri="http://www.w3.org/2001/XMLSchema"/>
  </ds:schemaRefs>
</ds:datastoreItem>
</file>

<file path=customXml/itemProps23.xml><?xml version="1.0" encoding="utf-8"?>
<ds:datastoreItem xmlns:ds="http://schemas.openxmlformats.org/officeDocument/2006/customXml" ds:itemID="{4E18DFB7-AF42-4887-A653-6AE4E129405F}">
  <ds:schemaRefs>
    <ds:schemaRef ds:uri="http://www.w3.org/2001/XMLSchema"/>
  </ds:schemaRefs>
</ds:datastoreItem>
</file>

<file path=customXml/itemProps24.xml><?xml version="1.0" encoding="utf-8"?>
<ds:datastoreItem xmlns:ds="http://schemas.openxmlformats.org/officeDocument/2006/customXml" ds:itemID="{A656A813-A66C-463C-91FB-33A404D6A4B9}">
  <ds:schemaRefs>
    <ds:schemaRef ds:uri="http://www.w3.org/2001/XMLSchema"/>
  </ds:schemaRefs>
</ds:datastoreItem>
</file>

<file path=customXml/itemProps25.xml><?xml version="1.0" encoding="utf-8"?>
<ds:datastoreItem xmlns:ds="http://schemas.openxmlformats.org/officeDocument/2006/customXml" ds:itemID="{D9348C07-1E6B-4014-98CC-8BB85256C2E9}">
  <ds:schemaRefs>
    <ds:schemaRef ds:uri="http://www.w3.org/2001/XMLSchema"/>
  </ds:schemaRefs>
</ds:datastoreItem>
</file>

<file path=customXml/itemProps26.xml><?xml version="1.0" encoding="utf-8"?>
<ds:datastoreItem xmlns:ds="http://schemas.openxmlformats.org/officeDocument/2006/customXml" ds:itemID="{15E14063-6D15-404C-AFB6-43ADF0C0DD41}">
  <ds:schemaRefs>
    <ds:schemaRef ds:uri="http://www.w3.org/2001/XMLSchema"/>
  </ds:schemaRefs>
</ds:datastoreItem>
</file>

<file path=customXml/itemProps27.xml><?xml version="1.0" encoding="utf-8"?>
<ds:datastoreItem xmlns:ds="http://schemas.openxmlformats.org/officeDocument/2006/customXml" ds:itemID="{268400DD-65DB-470B-A06A-A85C4BBFF02F}">
  <ds:schemaRefs>
    <ds:schemaRef ds:uri="http://www.w3.org/2001/XMLSchema"/>
  </ds:schemaRefs>
</ds:datastoreItem>
</file>

<file path=customXml/itemProps28.xml><?xml version="1.0" encoding="utf-8"?>
<ds:datastoreItem xmlns:ds="http://schemas.openxmlformats.org/officeDocument/2006/customXml" ds:itemID="{B3404B29-B12B-4AD6-9600-2326122AA242}">
  <ds:schemaRefs>
    <ds:schemaRef ds:uri="http://www.w3.org/2001/XMLSchema"/>
  </ds:schemaRefs>
</ds:datastoreItem>
</file>

<file path=customXml/itemProps29.xml><?xml version="1.0" encoding="utf-8"?>
<ds:datastoreItem xmlns:ds="http://schemas.openxmlformats.org/officeDocument/2006/customXml" ds:itemID="{DBB30C88-CD65-462F-B924-FDEB7A0F09BD}">
  <ds:schemaRefs>
    <ds:schemaRef ds:uri="http://www.w3.org/2001/XMLSchema"/>
  </ds:schemaRefs>
</ds:datastoreItem>
</file>

<file path=customXml/itemProps3.xml><?xml version="1.0" encoding="utf-8"?>
<ds:datastoreItem xmlns:ds="http://schemas.openxmlformats.org/officeDocument/2006/customXml" ds:itemID="{36521F22-0186-4262-8998-4B3239F3A520}">
  <ds:schemaRefs>
    <ds:schemaRef ds:uri="http://www.w3.org/2001/XMLSchema"/>
  </ds:schemaRefs>
</ds:datastoreItem>
</file>

<file path=customXml/itemProps30.xml><?xml version="1.0" encoding="utf-8"?>
<ds:datastoreItem xmlns:ds="http://schemas.openxmlformats.org/officeDocument/2006/customXml" ds:itemID="{C4463173-EC99-467C-9A70-BD2BF1240458}">
  <ds:schemaRefs>
    <ds:schemaRef ds:uri="http://www.w3.org/2001/XMLSchema"/>
  </ds:schemaRefs>
</ds:datastoreItem>
</file>

<file path=customXml/itemProps31.xml><?xml version="1.0" encoding="utf-8"?>
<ds:datastoreItem xmlns:ds="http://schemas.openxmlformats.org/officeDocument/2006/customXml" ds:itemID="{02EDAAD7-30B6-4ACD-BA32-F10318B4E3BB}">
  <ds:schemaRefs>
    <ds:schemaRef ds:uri="http://www.w3.org/2001/XMLSchema"/>
  </ds:schemaRefs>
</ds:datastoreItem>
</file>

<file path=customXml/itemProps32.xml><?xml version="1.0" encoding="utf-8"?>
<ds:datastoreItem xmlns:ds="http://schemas.openxmlformats.org/officeDocument/2006/customXml" ds:itemID="{59FF60E1-E3A5-48EE-9FC1-39A09AF817D4}">
  <ds:schemaRefs>
    <ds:schemaRef ds:uri="http://www.w3.org/2001/XMLSchema"/>
  </ds:schemaRefs>
</ds:datastoreItem>
</file>

<file path=customXml/itemProps33.xml><?xml version="1.0" encoding="utf-8"?>
<ds:datastoreItem xmlns:ds="http://schemas.openxmlformats.org/officeDocument/2006/customXml" ds:itemID="{E39B11E5-077D-4BBF-AF63-E8B8A6D036DB}">
  <ds:schemaRefs>
    <ds:schemaRef ds:uri="http://www.w3.org/2001/XMLSchema"/>
  </ds:schemaRefs>
</ds:datastoreItem>
</file>

<file path=customXml/itemProps34.xml><?xml version="1.0" encoding="utf-8"?>
<ds:datastoreItem xmlns:ds="http://schemas.openxmlformats.org/officeDocument/2006/customXml" ds:itemID="{E917FBD8-6C97-4CD7-97F4-1E1500CE9A9C}">
  <ds:schemaRefs>
    <ds:schemaRef ds:uri="http://www.w3.org/2001/XMLSchema"/>
  </ds:schemaRefs>
</ds:datastoreItem>
</file>

<file path=customXml/itemProps35.xml><?xml version="1.0" encoding="utf-8"?>
<ds:datastoreItem xmlns:ds="http://schemas.openxmlformats.org/officeDocument/2006/customXml" ds:itemID="{9D125730-63B3-4611-99E5-A47E22D5544D}">
  <ds:schemaRefs>
    <ds:schemaRef ds:uri="http://www.w3.org/2001/XMLSchema"/>
  </ds:schemaRefs>
</ds:datastoreItem>
</file>

<file path=customXml/itemProps36.xml><?xml version="1.0" encoding="utf-8"?>
<ds:datastoreItem xmlns:ds="http://schemas.openxmlformats.org/officeDocument/2006/customXml" ds:itemID="{E571E618-B32B-4FB0-BD5B-D83EAD2F7B68}">
  <ds:schemaRefs>
    <ds:schemaRef ds:uri="http://www.w3.org/2001/XMLSchema"/>
  </ds:schemaRefs>
</ds:datastoreItem>
</file>

<file path=customXml/itemProps37.xml><?xml version="1.0" encoding="utf-8"?>
<ds:datastoreItem xmlns:ds="http://schemas.openxmlformats.org/officeDocument/2006/customXml" ds:itemID="{C39CAF09-DA15-4725-BDD7-277AA9A52B6D}">
  <ds:schemaRefs>
    <ds:schemaRef ds:uri="http://www.w3.org/2001/XMLSchema"/>
  </ds:schemaRefs>
</ds:datastoreItem>
</file>

<file path=customXml/itemProps38.xml><?xml version="1.0" encoding="utf-8"?>
<ds:datastoreItem xmlns:ds="http://schemas.openxmlformats.org/officeDocument/2006/customXml" ds:itemID="{029D9584-4B2C-4846-9954-9B6C8317D3C7}">
  <ds:schemaRefs>
    <ds:schemaRef ds:uri="http://www.w3.org/2001/XMLSchema"/>
  </ds:schemaRefs>
</ds:datastoreItem>
</file>

<file path=customXml/itemProps39.xml><?xml version="1.0" encoding="utf-8"?>
<ds:datastoreItem xmlns:ds="http://schemas.openxmlformats.org/officeDocument/2006/customXml" ds:itemID="{281140D0-CFF4-4662-9C45-8943C23FC066}">
  <ds:schemaRefs>
    <ds:schemaRef ds:uri="http://www.w3.org/2001/XMLSchema"/>
  </ds:schemaRefs>
</ds:datastoreItem>
</file>

<file path=customXml/itemProps4.xml><?xml version="1.0" encoding="utf-8"?>
<ds:datastoreItem xmlns:ds="http://schemas.openxmlformats.org/officeDocument/2006/customXml" ds:itemID="{3D446611-A64F-4267-BCF8-E8C960CE6340}">
  <ds:schemaRefs>
    <ds:schemaRef ds:uri="http://schemas.microsoft.com/sharepoint/v3/contenttype/forms"/>
  </ds:schemaRefs>
</ds:datastoreItem>
</file>

<file path=customXml/itemProps40.xml><?xml version="1.0" encoding="utf-8"?>
<ds:datastoreItem xmlns:ds="http://schemas.openxmlformats.org/officeDocument/2006/customXml" ds:itemID="{152C4616-E904-4841-9523-90E33BB5990C}">
  <ds:schemaRefs>
    <ds:schemaRef ds:uri="http://www.w3.org/2001/XMLSchema"/>
  </ds:schemaRefs>
</ds:datastoreItem>
</file>

<file path=customXml/itemProps41.xml><?xml version="1.0" encoding="utf-8"?>
<ds:datastoreItem xmlns:ds="http://schemas.openxmlformats.org/officeDocument/2006/customXml" ds:itemID="{9AB6D5B8-A713-49FD-B8B6-C61EDC3C2D4F}">
  <ds:schemaRefs>
    <ds:schemaRef ds:uri="http://www.w3.org/2001/XMLSchema"/>
  </ds:schemaRefs>
</ds:datastoreItem>
</file>

<file path=customXml/itemProps42.xml><?xml version="1.0" encoding="utf-8"?>
<ds:datastoreItem xmlns:ds="http://schemas.openxmlformats.org/officeDocument/2006/customXml" ds:itemID="{CECC2B06-B96D-401F-910E-06ACE8ED91D9}">
  <ds:schemaRefs>
    <ds:schemaRef ds:uri="http://www.w3.org/2001/XMLSchema"/>
  </ds:schemaRefs>
</ds:datastoreItem>
</file>

<file path=customXml/itemProps43.xml><?xml version="1.0" encoding="utf-8"?>
<ds:datastoreItem xmlns:ds="http://schemas.openxmlformats.org/officeDocument/2006/customXml" ds:itemID="{141B2937-7875-4AC8-9EAF-310928ACDCAC}">
  <ds:schemaRefs>
    <ds:schemaRef ds:uri="http://www.w3.org/2001/XMLSchema"/>
  </ds:schemaRefs>
</ds:datastoreItem>
</file>

<file path=customXml/itemProps44.xml><?xml version="1.0" encoding="utf-8"?>
<ds:datastoreItem xmlns:ds="http://schemas.openxmlformats.org/officeDocument/2006/customXml" ds:itemID="{5FDF1299-A818-4942-A99A-6ACC56029410}">
  <ds:schemaRefs>
    <ds:schemaRef ds:uri="http://www.w3.org/2001/XMLSchema"/>
  </ds:schemaRefs>
</ds:datastoreItem>
</file>

<file path=customXml/itemProps45.xml><?xml version="1.0" encoding="utf-8"?>
<ds:datastoreItem xmlns:ds="http://schemas.openxmlformats.org/officeDocument/2006/customXml" ds:itemID="{5FC8AD33-3A86-4DCF-AE6B-3071D443C944}">
  <ds:schemaRefs>
    <ds:schemaRef ds:uri="http://www.w3.org/2001/XMLSchema"/>
  </ds:schemaRefs>
</ds:datastoreItem>
</file>

<file path=customXml/itemProps46.xml><?xml version="1.0" encoding="utf-8"?>
<ds:datastoreItem xmlns:ds="http://schemas.openxmlformats.org/officeDocument/2006/customXml" ds:itemID="{B5EE003F-AACE-4CCD-AE5E-C319AB398FB9}">
  <ds:schemaRefs>
    <ds:schemaRef ds:uri="http://www.w3.org/2001/XMLSchema"/>
  </ds:schemaRefs>
</ds:datastoreItem>
</file>

<file path=customXml/itemProps47.xml><?xml version="1.0" encoding="utf-8"?>
<ds:datastoreItem xmlns:ds="http://schemas.openxmlformats.org/officeDocument/2006/customXml" ds:itemID="{B06F0990-77F0-4EB7-81D9-057B8021F2E2}">
  <ds:schemaRefs>
    <ds:schemaRef ds:uri="http://www.w3.org/2001/XMLSchema"/>
  </ds:schemaRefs>
</ds:datastoreItem>
</file>

<file path=customXml/itemProps48.xml><?xml version="1.0" encoding="utf-8"?>
<ds:datastoreItem xmlns:ds="http://schemas.openxmlformats.org/officeDocument/2006/customXml" ds:itemID="{E30894BB-638F-40EB-B261-308D07479519}">
  <ds:schemaRefs>
    <ds:schemaRef ds:uri="http://www.w3.org/2001/XMLSchema"/>
  </ds:schemaRefs>
</ds:datastoreItem>
</file>

<file path=customXml/itemProps49.xml><?xml version="1.0" encoding="utf-8"?>
<ds:datastoreItem xmlns:ds="http://schemas.openxmlformats.org/officeDocument/2006/customXml" ds:itemID="{F1B18864-DD5F-475F-B43E-533AC977E410}">
  <ds:schemaRefs>
    <ds:schemaRef ds:uri="http://www.w3.org/2001/XMLSchema"/>
  </ds:schemaRefs>
</ds:datastoreItem>
</file>

<file path=customXml/itemProps5.xml><?xml version="1.0" encoding="utf-8"?>
<ds:datastoreItem xmlns:ds="http://schemas.openxmlformats.org/officeDocument/2006/customXml" ds:itemID="{86E9DB7A-C649-4675-B50A-1BE58C3421E5}">
  <ds:schemaRefs>
    <ds:schemaRef ds:uri="http://www.w3.org/2001/XMLSchema"/>
  </ds:schemaRefs>
</ds:datastoreItem>
</file>

<file path=customXml/itemProps50.xml><?xml version="1.0" encoding="utf-8"?>
<ds:datastoreItem xmlns:ds="http://schemas.openxmlformats.org/officeDocument/2006/customXml" ds:itemID="{A3CD4C50-97C5-4A13-A5A2-9AD0815BCA0D}">
  <ds:schemaRefs>
    <ds:schemaRef ds:uri="http://www.w3.org/2001/XMLSchema"/>
  </ds:schemaRefs>
</ds:datastoreItem>
</file>

<file path=customXml/itemProps51.xml><?xml version="1.0" encoding="utf-8"?>
<ds:datastoreItem xmlns:ds="http://schemas.openxmlformats.org/officeDocument/2006/customXml" ds:itemID="{219882D8-46FE-4DE8-85C3-74F93F186E88}">
  <ds:schemaRefs>
    <ds:schemaRef ds:uri="http://www.w3.org/2001/XMLSchema"/>
  </ds:schemaRefs>
</ds:datastoreItem>
</file>

<file path=customXml/itemProps52.xml><?xml version="1.0" encoding="utf-8"?>
<ds:datastoreItem xmlns:ds="http://schemas.openxmlformats.org/officeDocument/2006/customXml" ds:itemID="{F4497770-156D-4938-BA98-5B2E06CE31CC}">
  <ds:schemaRefs>
    <ds:schemaRef ds:uri="http://www.w3.org/2001/XMLSchema"/>
  </ds:schemaRefs>
</ds:datastoreItem>
</file>

<file path=customXml/itemProps53.xml><?xml version="1.0" encoding="utf-8"?>
<ds:datastoreItem xmlns:ds="http://schemas.openxmlformats.org/officeDocument/2006/customXml" ds:itemID="{5071CEB3-5C80-4DBF-AE51-491CFD3DFA23}">
  <ds:schemaRefs>
    <ds:schemaRef ds:uri="http://www.w3.org/2001/XMLSchema"/>
  </ds:schemaRefs>
</ds:datastoreItem>
</file>

<file path=customXml/itemProps54.xml><?xml version="1.0" encoding="utf-8"?>
<ds:datastoreItem xmlns:ds="http://schemas.openxmlformats.org/officeDocument/2006/customXml" ds:itemID="{68704D0C-8AB9-42AB-B004-03E61D2FC4A7}">
  <ds:schemaRefs>
    <ds:schemaRef ds:uri="http://www.w3.org/2001/XMLSchema"/>
  </ds:schemaRefs>
</ds:datastoreItem>
</file>

<file path=customXml/itemProps55.xml><?xml version="1.0" encoding="utf-8"?>
<ds:datastoreItem xmlns:ds="http://schemas.openxmlformats.org/officeDocument/2006/customXml" ds:itemID="{4A8EF070-B7A1-4D20-AA54-61F173CA2706}">
  <ds:schemaRefs>
    <ds:schemaRef ds:uri="http://www.w3.org/2001/XMLSchema"/>
  </ds:schemaRefs>
</ds:datastoreItem>
</file>

<file path=customXml/itemProps56.xml><?xml version="1.0" encoding="utf-8"?>
<ds:datastoreItem xmlns:ds="http://schemas.openxmlformats.org/officeDocument/2006/customXml" ds:itemID="{43FD868C-286B-42F8-9784-A8204B274F36}">
  <ds:schemaRefs>
    <ds:schemaRef ds:uri="http://www.w3.org/2001/XMLSchema"/>
  </ds:schemaRefs>
</ds:datastoreItem>
</file>

<file path=customXml/itemProps57.xml><?xml version="1.0" encoding="utf-8"?>
<ds:datastoreItem xmlns:ds="http://schemas.openxmlformats.org/officeDocument/2006/customXml" ds:itemID="{1547947F-A166-4048-A11D-AC93DE55536C}">
  <ds:schemaRefs>
    <ds:schemaRef ds:uri="http://www.w3.org/2001/XMLSchema"/>
  </ds:schemaRefs>
</ds:datastoreItem>
</file>

<file path=customXml/itemProps58.xml><?xml version="1.0" encoding="utf-8"?>
<ds:datastoreItem xmlns:ds="http://schemas.openxmlformats.org/officeDocument/2006/customXml" ds:itemID="{A069E17C-908E-4D9A-BB30-A8F3C37DD0BB}">
  <ds:schemaRefs>
    <ds:schemaRef ds:uri="http://www.w3.org/2001/XMLSchema"/>
  </ds:schemaRefs>
</ds:datastoreItem>
</file>

<file path=customXml/itemProps59.xml><?xml version="1.0" encoding="utf-8"?>
<ds:datastoreItem xmlns:ds="http://schemas.openxmlformats.org/officeDocument/2006/customXml" ds:itemID="{7C42B602-7515-473E-8F1E-5503EC3B9FB1}">
  <ds:schemaRefs>
    <ds:schemaRef ds:uri="http://www.w3.org/2001/XMLSchema"/>
  </ds:schemaRefs>
</ds:datastoreItem>
</file>

<file path=customXml/itemProps6.xml><?xml version="1.0" encoding="utf-8"?>
<ds:datastoreItem xmlns:ds="http://schemas.openxmlformats.org/officeDocument/2006/customXml" ds:itemID="{19BCB8AB-C80F-48B0-97F9-FF07C27A1D7E}">
  <ds:schemaRefs>
    <ds:schemaRef ds:uri="http://www.w3.org/2001/XMLSchema"/>
  </ds:schemaRefs>
</ds:datastoreItem>
</file>

<file path=customXml/itemProps7.xml><?xml version="1.0" encoding="utf-8"?>
<ds:datastoreItem xmlns:ds="http://schemas.openxmlformats.org/officeDocument/2006/customXml" ds:itemID="{1AA08E88-52D3-4EBA-AA02-8CA9BBF557F6}">
  <ds:schemaRefs>
    <ds:schemaRef ds:uri="http://www.w3.org/2001/XMLSchema"/>
  </ds:schemaRefs>
</ds:datastoreItem>
</file>

<file path=customXml/itemProps8.xml><?xml version="1.0" encoding="utf-8"?>
<ds:datastoreItem xmlns:ds="http://schemas.openxmlformats.org/officeDocument/2006/customXml" ds:itemID="{EC1DC1A5-2710-4106-9E1E-6E66546F29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efe5c2-7c5f-479a-b646-bc8cde81e18b"/>
    <ds:schemaRef ds:uri="f5ac65f3-afe3-41cc-af25-63fa9d2597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9.xml><?xml version="1.0" encoding="utf-8"?>
<ds:datastoreItem xmlns:ds="http://schemas.openxmlformats.org/officeDocument/2006/customXml" ds:itemID="{F14CBA09-FEAF-404B-987F-1AB49AD0F098}">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MMC2021.Classic16x9</Template>
  <TotalTime>303</TotalTime>
  <Words>359</Words>
  <Application>Microsoft Office PowerPoint</Application>
  <PresentationFormat>Widescreen</PresentationFormat>
  <Paragraphs>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Marsh McLennan</vt:lpstr>
      <vt:lpstr>John Land</vt:lpstr>
    </vt:vector>
  </TitlesOfParts>
  <Company>Mercer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Land</dc:title>
  <dc:creator>John W. Land</dc:creator>
  <cp:lastModifiedBy>Land, John</cp:lastModifiedBy>
  <cp:revision>16</cp:revision>
  <dcterms:created xsi:type="dcterms:W3CDTF">2022-05-09T17:13:43Z</dcterms:created>
  <dcterms:modified xsi:type="dcterms:W3CDTF">2024-01-29T23:01:10Z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t:lpwstr>MMC2021.Classic16x9</vt:lpwstr>
  </property>
  <property fmtid="{D5CDD505-2E9C-101B-9397-08002B2CF9AE}" pid="3" name="TemplateVersion">
    <vt:lpwstr>9.0</vt:lpwstr>
  </property>
  <property fmtid="{D5CDD505-2E9C-101B-9397-08002B2CF9AE}" pid="4" name="MMCOA_Template">
    <vt:lpwstr>MMC2021.Classic16x9</vt:lpwstr>
  </property>
  <property fmtid="{D5CDD505-2E9C-101B-9397-08002B2CF9AE}" pid="5" name="MSIP_Label_38f1469a-2c2a-4aee-b92b-090d4c5468ff_Enabled">
    <vt:lpwstr>true</vt:lpwstr>
  </property>
  <property fmtid="{D5CDD505-2E9C-101B-9397-08002B2CF9AE}" pid="6" name="MSIP_Label_38f1469a-2c2a-4aee-b92b-090d4c5468ff_SetDate">
    <vt:lpwstr>2021-07-02T13:15:21Z</vt:lpwstr>
  </property>
  <property fmtid="{D5CDD505-2E9C-101B-9397-08002B2CF9AE}" pid="7" name="MSIP_Label_38f1469a-2c2a-4aee-b92b-090d4c5468ff_Method">
    <vt:lpwstr>Standard</vt:lpwstr>
  </property>
  <property fmtid="{D5CDD505-2E9C-101B-9397-08002B2CF9AE}" pid="8" name="MSIP_Label_38f1469a-2c2a-4aee-b92b-090d4c5468ff_Name">
    <vt:lpwstr>Confidential - Unmarked</vt:lpwstr>
  </property>
  <property fmtid="{D5CDD505-2E9C-101B-9397-08002B2CF9AE}" pid="9" name="MSIP_Label_38f1469a-2c2a-4aee-b92b-090d4c5468ff_SiteId">
    <vt:lpwstr>2a6e6092-73e4-4752-b1a5-477a17f5056d</vt:lpwstr>
  </property>
  <property fmtid="{D5CDD505-2E9C-101B-9397-08002B2CF9AE}" pid="10" name="MSIP_Label_38f1469a-2c2a-4aee-b92b-090d4c5468ff_ActionId">
    <vt:lpwstr>fee3d5ec-cbbc-4475-ab57-9cca88af6bf1</vt:lpwstr>
  </property>
  <property fmtid="{D5CDD505-2E9C-101B-9397-08002B2CF9AE}" pid="11" name="MSIP_Label_38f1469a-2c2a-4aee-b92b-090d4c5468ff_ContentBits">
    <vt:lpwstr>0</vt:lpwstr>
  </property>
  <property fmtid="{D5CDD505-2E9C-101B-9397-08002B2CF9AE}" pid="12" name="MMCOA_UI_Language">
    <vt:lpwstr>en-US</vt:lpwstr>
  </property>
  <property fmtid="{D5CDD505-2E9C-101B-9397-08002B2CF9AE}" pid="13" name="MMCOA_BaseCo">
    <vt:lpwstr>MER</vt:lpwstr>
  </property>
  <property fmtid="{D5CDD505-2E9C-101B-9397-08002B2CF9AE}" pid="14" name="MMCOA_Brand">
    <vt:lpwstr>MMC2021</vt:lpwstr>
  </property>
  <property fmtid="{D5CDD505-2E9C-101B-9397-08002B2CF9AE}" pid="15" name="MMCOA_FeatureSet">
    <vt:lpwstr>MER_2021_v1</vt:lpwstr>
  </property>
  <property fmtid="{D5CDD505-2E9C-101B-9397-08002B2CF9AE}" pid="16" name="MMCOA_Language">
    <vt:lpwstr>en-US</vt:lpwstr>
  </property>
  <property fmtid="{D5CDD505-2E9C-101B-9397-08002B2CF9AE}" pid="17" name="MMCOA_LanguageDateFormat">
    <vt:lpwstr>MMMM d, yyyy</vt:lpwstr>
  </property>
  <property fmtid="{D5CDD505-2E9C-101B-9397-08002B2CF9AE}" pid="18" name="MMCOA_LanguageLocaleId">
    <vt:lpwstr>1033</vt:lpwstr>
  </property>
  <property fmtid="{D5CDD505-2E9C-101B-9397-08002B2CF9AE}" pid="19" name="MMCOA_CoverDigest">
    <vt:lpwstr>MMC2021;grad;MER_GradientStyles_v1;simple-bright-purple;WHITE;LIGHT</vt:lpwstr>
  </property>
  <property fmtid="{D5CDD505-2E9C-101B-9397-08002B2CF9AE}" pid="20" name="MMCOA_FontSize">
    <vt:lpwstr>Medium</vt:lpwstr>
  </property>
  <property fmtid="{D5CDD505-2E9C-101B-9397-08002B2CF9AE}" pid="21" name="ContentTypeId">
    <vt:lpwstr>0x010100E2E3FFEE9B6B9844B80C47B58CC71457</vt:lpwstr>
  </property>
  <property fmtid="{D5CDD505-2E9C-101B-9397-08002B2CF9AE}" pid="22" name="MPR_DocID">
    <vt:lpwstr>e6a600f25bb14df7b8f4e465162c6b92</vt:lpwstr>
  </property>
  <property fmtid="{D5CDD505-2E9C-101B-9397-08002B2CF9AE}" pid="23" name="MMCOA_CoverImageID">
    <vt:lpwstr>9cb24710-9ed7-4a44-9a9f-84464d3fdad3</vt:lpwstr>
  </property>
</Properties>
</file>